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handoutMasterIdLst>
    <p:handoutMasterId r:id="rId26"/>
  </p:handoutMasterIdLst>
  <p:sldIdLst>
    <p:sldId id="394" r:id="rId5"/>
    <p:sldId id="395" r:id="rId6"/>
    <p:sldId id="436" r:id="rId7"/>
    <p:sldId id="461" r:id="rId8"/>
    <p:sldId id="469" r:id="rId9"/>
    <p:sldId id="470" r:id="rId10"/>
    <p:sldId id="397" r:id="rId11"/>
    <p:sldId id="425" r:id="rId12"/>
    <p:sldId id="451" r:id="rId13"/>
    <p:sldId id="468" r:id="rId14"/>
    <p:sldId id="471" r:id="rId15"/>
    <p:sldId id="396" r:id="rId16"/>
    <p:sldId id="401" r:id="rId17"/>
    <p:sldId id="428" r:id="rId18"/>
    <p:sldId id="418" r:id="rId19"/>
    <p:sldId id="472" r:id="rId20"/>
    <p:sldId id="473" r:id="rId21"/>
    <p:sldId id="453" r:id="rId22"/>
    <p:sldId id="464" r:id="rId23"/>
    <p:sldId id="399" r:id="rId24"/>
  </p:sldIdLst>
  <p:sldSz cx="12188825" cy="6858000"/>
  <p:notesSz cx="6858000" cy="9144000"/>
  <p:defaultTextStyle>
    <a:defPPr>
      <a:defRPr lang="de-DE"/>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Anfang" id="{94889586-46F6-4E91-91A0-CA98C8678DAE}">
          <p14:sldIdLst>
            <p14:sldId id="394"/>
            <p14:sldId id="395"/>
          </p14:sldIdLst>
        </p14:section>
        <p14:section name="Unterschied" id="{AB1CBB5F-8D69-401B-9ED3-7BD19B3A1B33}">
          <p14:sldIdLst>
            <p14:sldId id="436"/>
            <p14:sldId id="461"/>
            <p14:sldId id="469"/>
            <p14:sldId id="470"/>
          </p14:sldIdLst>
        </p14:section>
        <p14:section name="Was ist neu?" id="{54F4753B-E526-4015-8452-71096A10D4D1}">
          <p14:sldIdLst>
            <p14:sldId id="397"/>
            <p14:sldId id="425"/>
            <p14:sldId id="451"/>
            <p14:sldId id="468"/>
            <p14:sldId id="471"/>
            <p14:sldId id="396"/>
            <p14:sldId id="401"/>
            <p14:sldId id="428"/>
            <p14:sldId id="418"/>
            <p14:sldId id="472"/>
            <p14:sldId id="473"/>
            <p14:sldId id="453"/>
            <p14:sldId id="464"/>
          </p14:sldIdLst>
        </p14:section>
        <p14:section name="Abschiedsfolie" id="{86B57D06-8E5E-4A65-935D-2B27E2769075}">
          <p14:sldIdLst>
            <p14:sldId id="399"/>
          </p14:sldIdLst>
        </p14:section>
      </p14:sectionLst>
    </p:ext>
    <p:ext uri="{EFAFB233-063F-42B5-8137-9DF3F51BA10A}">
      <p15:sldGuideLst xmlns:p15="http://schemas.microsoft.com/office/powerpoint/2012/main">
        <p15:guide id="1" orient="horz" pos="1616" userDrawn="1">
          <p15:clr>
            <a:srgbClr val="A4A3A4"/>
          </p15:clr>
        </p15:guide>
        <p15:guide id="2" pos="2880">
          <p15:clr>
            <a:srgbClr val="A4A3A4"/>
          </p15:clr>
        </p15:guide>
        <p15:guide id="3" orient="horz" pos="2160">
          <p15:clr>
            <a:srgbClr val="A4A3A4"/>
          </p15:clr>
        </p15:guide>
        <p15:guide id="4"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575FC"/>
    <a:srgbClr val="333E48"/>
    <a:srgbClr val="3A3A3A"/>
    <a:srgbClr val="FF8F06"/>
    <a:srgbClr val="FF493B"/>
    <a:srgbClr val="2B6CF7"/>
    <a:srgbClr val="641AD0"/>
    <a:srgbClr val="883C8A"/>
    <a:srgbClr val="708BF4"/>
    <a:srgbClr val="04E1C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9D76C1-A68E-8FDA-F3E0-D0C7650BFE8F}" v="94" dt="2025-12-11T21:19:34.355"/>
    <p1510:client id="{BBD271F6-E712-87C5-5057-C3D530464E66}" v="3" dt="2025-12-12T12:46:44.471"/>
    <p1510:client id="{C6FD5225-178D-0546-A429-96F34BDF204B}" v="496" dt="2025-12-12T12:44:05.279"/>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16"/>
        <p:guide pos="2880"/>
        <p:guide orient="horz" pos="2160"/>
        <p:guide pos="3839"/>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baer04@gmail.com" userId="S::urn:spo:guest#max.baer04@gmail.com::" providerId="AD" clId="Web-{3E9D76C1-A68E-8FDA-F3E0-D0C7650BFE8F}"/>
    <pc:docChg chg="modSld">
      <pc:chgData name="max.baer04@gmail.com" userId="S::urn:spo:guest#max.baer04@gmail.com::" providerId="AD" clId="Web-{3E9D76C1-A68E-8FDA-F3E0-D0C7650BFE8F}" dt="2025-12-11T21:19:33.105" v="104" actId="20577"/>
      <pc:docMkLst>
        <pc:docMk/>
      </pc:docMkLst>
      <pc:sldChg chg="modSp">
        <pc:chgData name="max.baer04@gmail.com" userId="S::urn:spo:guest#max.baer04@gmail.com::" providerId="AD" clId="Web-{3E9D76C1-A68E-8FDA-F3E0-D0C7650BFE8F}" dt="2025-12-11T21:19:33.105" v="104" actId="20577"/>
        <pc:sldMkLst>
          <pc:docMk/>
          <pc:sldMk cId="255673311" sldId="394"/>
        </pc:sldMkLst>
        <pc:spChg chg="mod">
          <ac:chgData name="max.baer04@gmail.com" userId="S::urn:spo:guest#max.baer04@gmail.com::" providerId="AD" clId="Web-{3E9D76C1-A68E-8FDA-F3E0-D0C7650BFE8F}" dt="2025-12-11T21:19:28.808" v="101" actId="20577"/>
          <ac:spMkLst>
            <pc:docMk/>
            <pc:sldMk cId="255673311" sldId="394"/>
            <ac:spMk id="13" creationId="{628CDE99-B26E-420B-82F2-A2178D90223B}"/>
          </ac:spMkLst>
        </pc:spChg>
        <pc:spChg chg="mod">
          <ac:chgData name="max.baer04@gmail.com" userId="S::urn:spo:guest#max.baer04@gmail.com::" providerId="AD" clId="Web-{3E9D76C1-A68E-8FDA-F3E0-D0C7650BFE8F}" dt="2025-12-11T21:19:33.105" v="104" actId="20577"/>
          <ac:spMkLst>
            <pc:docMk/>
            <pc:sldMk cId="255673311" sldId="394"/>
            <ac:spMk id="14" creationId="{152CA086-7411-4BB2-BF09-19D7DCBDD03D}"/>
          </ac:spMkLst>
        </pc:spChg>
      </pc:sldChg>
      <pc:sldChg chg="modNotes">
        <pc:chgData name="max.baer04@gmail.com" userId="S::urn:spo:guest#max.baer04@gmail.com::" providerId="AD" clId="Web-{3E9D76C1-A68E-8FDA-F3E0-D0C7650BFE8F}" dt="2025-12-11T21:18:24.523" v="83"/>
        <pc:sldMkLst>
          <pc:docMk/>
          <pc:sldMk cId="2269536426" sldId="401"/>
        </pc:sldMkLst>
      </pc:sldChg>
      <pc:sldChg chg="modNotes">
        <pc:chgData name="max.baer04@gmail.com" userId="S::urn:spo:guest#max.baer04@gmail.com::" providerId="AD" clId="Web-{3E9D76C1-A68E-8FDA-F3E0-D0C7650BFE8F}" dt="2025-12-11T21:18:45.681" v="88"/>
        <pc:sldMkLst>
          <pc:docMk/>
          <pc:sldMk cId="949052635" sldId="418"/>
        </pc:sldMkLst>
      </pc:sldChg>
      <pc:sldChg chg="modNotes">
        <pc:chgData name="max.baer04@gmail.com" userId="S::urn:spo:guest#max.baer04@gmail.com::" providerId="AD" clId="Web-{3E9D76C1-A68E-8FDA-F3E0-D0C7650BFE8F}" dt="2025-12-11T21:18:13.866" v="80"/>
        <pc:sldMkLst>
          <pc:docMk/>
          <pc:sldMk cId="1757886120" sldId="425"/>
        </pc:sldMkLst>
      </pc:sldChg>
      <pc:sldChg chg="modSp modNotes">
        <pc:chgData name="max.baer04@gmail.com" userId="S::urn:spo:guest#max.baer04@gmail.com::" providerId="AD" clId="Web-{3E9D76C1-A68E-8FDA-F3E0-D0C7650BFE8F}" dt="2025-12-11T21:19:02.791" v="92"/>
        <pc:sldMkLst>
          <pc:docMk/>
          <pc:sldMk cId="1904907780" sldId="428"/>
        </pc:sldMkLst>
        <pc:spChg chg="mod">
          <ac:chgData name="max.baer04@gmail.com" userId="S::urn:spo:guest#max.baer04@gmail.com::" providerId="AD" clId="Web-{3E9D76C1-A68E-8FDA-F3E0-D0C7650BFE8F}" dt="2025-12-11T16:34:34.441" v="1" actId="20577"/>
          <ac:spMkLst>
            <pc:docMk/>
            <pc:sldMk cId="1904907780" sldId="428"/>
            <ac:spMk id="10" creationId="{9A56F786-42F7-48A0-B7AC-C7DA6075923D}"/>
          </ac:spMkLst>
        </pc:spChg>
      </pc:sldChg>
      <pc:sldChg chg="modNotes">
        <pc:chgData name="max.baer04@gmail.com" userId="S::urn:spo:guest#max.baer04@gmail.com::" providerId="AD" clId="Web-{3E9D76C1-A68E-8FDA-F3E0-D0C7650BFE8F}" dt="2025-12-11T21:19:22.808" v="94"/>
        <pc:sldMkLst>
          <pc:docMk/>
          <pc:sldMk cId="251537261" sldId="436"/>
        </pc:sldMkLst>
      </pc:sldChg>
      <pc:sldChg chg="modNotes">
        <pc:chgData name="max.baer04@gmail.com" userId="S::urn:spo:guest#max.baer04@gmail.com::" providerId="AD" clId="Web-{3E9D76C1-A68E-8FDA-F3E0-D0C7650BFE8F}" dt="2025-12-11T21:18:16.101" v="81"/>
        <pc:sldMkLst>
          <pc:docMk/>
          <pc:sldMk cId="3574663244" sldId="451"/>
        </pc:sldMkLst>
      </pc:sldChg>
      <pc:sldChg chg="modNotes">
        <pc:chgData name="max.baer04@gmail.com" userId="S::urn:spo:guest#max.baer04@gmail.com::" providerId="AD" clId="Web-{3E9D76C1-A68E-8FDA-F3E0-D0C7650BFE8F}" dt="2025-12-11T21:19:15.651" v="93"/>
        <pc:sldMkLst>
          <pc:docMk/>
          <pc:sldMk cId="1933996060" sldId="453"/>
        </pc:sldMkLst>
      </pc:sldChg>
      <pc:sldChg chg="modSp">
        <pc:chgData name="max.baer04@gmail.com" userId="S::urn:spo:guest#max.baer04@gmail.com::" providerId="AD" clId="Web-{3E9D76C1-A68E-8FDA-F3E0-D0C7650BFE8F}" dt="2025-12-11T21:17:27.566" v="79" actId="20577"/>
        <pc:sldMkLst>
          <pc:docMk/>
          <pc:sldMk cId="3738420467" sldId="461"/>
        </pc:sldMkLst>
        <pc:spChg chg="mod">
          <ac:chgData name="max.baer04@gmail.com" userId="S::urn:spo:guest#max.baer04@gmail.com::" providerId="AD" clId="Web-{3E9D76C1-A68E-8FDA-F3E0-D0C7650BFE8F}" dt="2025-12-11T21:17:27.566" v="79" actId="20577"/>
          <ac:spMkLst>
            <pc:docMk/>
            <pc:sldMk cId="3738420467" sldId="461"/>
            <ac:spMk id="2" creationId="{FBD242D0-51A7-78A1-A632-48F416E73F7E}"/>
          </ac:spMkLst>
        </pc:spChg>
      </pc:sldChg>
      <pc:sldChg chg="modNotes">
        <pc:chgData name="max.baer04@gmail.com" userId="S::urn:spo:guest#max.baer04@gmail.com::" providerId="AD" clId="Web-{3E9D76C1-A68E-8FDA-F3E0-D0C7650BFE8F}" dt="2025-12-11T21:18:18.632" v="82"/>
        <pc:sldMkLst>
          <pc:docMk/>
          <pc:sldMk cId="931639364" sldId="468"/>
        </pc:sldMkLst>
      </pc:sldChg>
      <pc:sldChg chg="modSp">
        <pc:chgData name="max.baer04@gmail.com" userId="S::urn:spo:guest#max.baer04@gmail.com::" providerId="AD" clId="Web-{3E9D76C1-A68E-8FDA-F3E0-D0C7650BFE8F}" dt="2025-12-11T21:16:26.718" v="47" actId="20577"/>
        <pc:sldMkLst>
          <pc:docMk/>
          <pc:sldMk cId="3959842234" sldId="470"/>
        </pc:sldMkLst>
        <pc:spChg chg="mod">
          <ac:chgData name="max.baer04@gmail.com" userId="S::urn:spo:guest#max.baer04@gmail.com::" providerId="AD" clId="Web-{3E9D76C1-A68E-8FDA-F3E0-D0C7650BFE8F}" dt="2025-12-11T21:16:26.718" v="47" actId="20577"/>
          <ac:spMkLst>
            <pc:docMk/>
            <pc:sldMk cId="3959842234" sldId="470"/>
            <ac:spMk id="2" creationId="{E79EF90B-3BAA-3EBC-C3E0-67CB27232EF4}"/>
          </ac:spMkLst>
        </pc:spChg>
      </pc:sldChg>
      <pc:sldChg chg="modNotes">
        <pc:chgData name="max.baer04@gmail.com" userId="S::urn:spo:guest#max.baer04@gmail.com::" providerId="AD" clId="Web-{3E9D76C1-A68E-8FDA-F3E0-D0C7650BFE8F}" dt="2025-12-11T21:15:28.525" v="2"/>
        <pc:sldMkLst>
          <pc:docMk/>
          <pc:sldMk cId="3509333150" sldId="471"/>
        </pc:sldMkLst>
      </pc:sldChg>
      <pc:sldChg chg="modNotes">
        <pc:chgData name="max.baer04@gmail.com" userId="S::urn:spo:guest#max.baer04@gmail.com::" providerId="AD" clId="Web-{3E9D76C1-A68E-8FDA-F3E0-D0C7650BFE8F}" dt="2025-12-11T21:18:42.212" v="87"/>
        <pc:sldMkLst>
          <pc:docMk/>
          <pc:sldMk cId="209046935" sldId="472"/>
        </pc:sldMkLst>
      </pc:sldChg>
    </pc:docChg>
  </pc:docChgLst>
  <pc:docChgLst>
    <pc:chgData name="Fasselt, Luca" userId="84834696-1e59-4a97-8041-9bb073f7d1b2" providerId="ADAL" clId="{C6FD5225-178D-0546-A429-96F34BDF204B}"/>
    <pc:docChg chg="custSel modSld delSection">
      <pc:chgData name="Fasselt, Luca" userId="84834696-1e59-4a97-8041-9bb073f7d1b2" providerId="ADAL" clId="{C6FD5225-178D-0546-A429-96F34BDF204B}" dt="2025-12-12T12:44:05.279" v="5354" actId="20577"/>
      <pc:docMkLst>
        <pc:docMk/>
      </pc:docMkLst>
      <pc:sldChg chg="modNotesTx">
        <pc:chgData name="Fasselt, Luca" userId="84834696-1e59-4a97-8041-9bb073f7d1b2" providerId="ADAL" clId="{C6FD5225-178D-0546-A429-96F34BDF204B}" dt="2025-12-12T08:03:15.794" v="77" actId="20577"/>
        <pc:sldMkLst>
          <pc:docMk/>
          <pc:sldMk cId="4226878442" sldId="396"/>
        </pc:sldMkLst>
      </pc:sldChg>
      <pc:sldChg chg="modNotesTx">
        <pc:chgData name="Fasselt, Luca" userId="84834696-1e59-4a97-8041-9bb073f7d1b2" providerId="ADAL" clId="{C6FD5225-178D-0546-A429-96F34BDF204B}" dt="2025-12-12T08:08:22.312" v="1519" actId="20577"/>
        <pc:sldMkLst>
          <pc:docMk/>
          <pc:sldMk cId="2269536426" sldId="401"/>
        </pc:sldMkLst>
      </pc:sldChg>
      <pc:sldChg chg="modNotesTx">
        <pc:chgData name="Fasselt, Luca" userId="84834696-1e59-4a97-8041-9bb073f7d1b2" providerId="ADAL" clId="{C6FD5225-178D-0546-A429-96F34BDF204B}" dt="2025-12-12T08:14:38.856" v="3307" actId="20577"/>
        <pc:sldMkLst>
          <pc:docMk/>
          <pc:sldMk cId="949052635" sldId="418"/>
        </pc:sldMkLst>
      </pc:sldChg>
      <pc:sldChg chg="modSp modNotesTx">
        <pc:chgData name="Fasselt, Luca" userId="84834696-1e59-4a97-8041-9bb073f7d1b2" providerId="ADAL" clId="{C6FD5225-178D-0546-A429-96F34BDF204B}" dt="2025-12-12T10:23:25.392" v="4857" actId="20577"/>
        <pc:sldMkLst>
          <pc:docMk/>
          <pc:sldMk cId="1904907780" sldId="428"/>
        </pc:sldMkLst>
        <pc:spChg chg="mod">
          <ac:chgData name="Fasselt, Luca" userId="84834696-1e59-4a97-8041-9bb073f7d1b2" providerId="ADAL" clId="{C6FD5225-178D-0546-A429-96F34BDF204B}" dt="2025-12-12T10:23:25.392" v="4857" actId="20577"/>
          <ac:spMkLst>
            <pc:docMk/>
            <pc:sldMk cId="1904907780" sldId="428"/>
            <ac:spMk id="10" creationId="{9A56F786-42F7-48A0-B7AC-C7DA6075923D}"/>
          </ac:spMkLst>
        </pc:spChg>
      </pc:sldChg>
      <pc:sldChg chg="modSp mod modNotesTx">
        <pc:chgData name="Fasselt, Luca" userId="84834696-1e59-4a97-8041-9bb073f7d1b2" providerId="ADAL" clId="{C6FD5225-178D-0546-A429-96F34BDF204B}" dt="2025-12-12T08:25:56.864" v="4856" actId="20577"/>
        <pc:sldMkLst>
          <pc:docMk/>
          <pc:sldMk cId="2879922826" sldId="464"/>
        </pc:sldMkLst>
        <pc:spChg chg="mod">
          <ac:chgData name="Fasselt, Luca" userId="84834696-1e59-4a97-8041-9bb073f7d1b2" providerId="ADAL" clId="{C6FD5225-178D-0546-A429-96F34BDF204B}" dt="2025-12-12T08:25:56.864" v="4856" actId="20577"/>
          <ac:spMkLst>
            <pc:docMk/>
            <pc:sldMk cId="2879922826" sldId="464"/>
            <ac:spMk id="2" creationId="{45C684B7-1753-ADBD-BCA6-F01754F4DBCC}"/>
          </ac:spMkLst>
        </pc:spChg>
      </pc:sldChg>
      <pc:sldChg chg="modNotesTx">
        <pc:chgData name="Fasselt, Luca" userId="84834696-1e59-4a97-8041-9bb073f7d1b2" providerId="ADAL" clId="{C6FD5225-178D-0546-A429-96F34BDF204B}" dt="2025-12-12T08:21:30.624" v="4846" actId="20577"/>
        <pc:sldMkLst>
          <pc:docMk/>
          <pc:sldMk cId="209046935" sldId="472"/>
        </pc:sldMkLst>
      </pc:sldChg>
      <pc:sldChg chg="modSp mod modNotesTx">
        <pc:chgData name="Fasselt, Luca" userId="84834696-1e59-4a97-8041-9bb073f7d1b2" providerId="ADAL" clId="{C6FD5225-178D-0546-A429-96F34BDF204B}" dt="2025-12-12T12:44:05.279" v="5354" actId="20577"/>
        <pc:sldMkLst>
          <pc:docMk/>
          <pc:sldMk cId="2820879836" sldId="473"/>
        </pc:sldMkLst>
        <pc:spChg chg="mod">
          <ac:chgData name="Fasselt, Luca" userId="84834696-1e59-4a97-8041-9bb073f7d1b2" providerId="ADAL" clId="{C6FD5225-178D-0546-A429-96F34BDF204B}" dt="2025-12-12T11:14:44.345" v="4859" actId="207"/>
          <ac:spMkLst>
            <pc:docMk/>
            <pc:sldMk cId="2820879836" sldId="473"/>
            <ac:spMk id="10" creationId="{F9BA2122-778D-21D7-2424-74AAAC03E4FE}"/>
          </ac:spMkLst>
        </pc:spChg>
      </pc:sldChg>
    </pc:docChg>
  </pc:docChgLst>
  <pc:docChgLst>
    <pc:chgData name="max.baer04@gmail.com" userId="S::urn:spo:guest#max.baer04@gmail.com::" providerId="AD" clId="Web-{BBD271F6-E712-87C5-5057-C3D530464E66}"/>
    <pc:docChg chg="modSld">
      <pc:chgData name="max.baer04@gmail.com" userId="S::urn:spo:guest#max.baer04@gmail.com::" providerId="AD" clId="Web-{BBD271F6-E712-87C5-5057-C3D530464E66}" dt="2025-12-12T12:46:43.361" v="8" actId="20577"/>
      <pc:docMkLst>
        <pc:docMk/>
      </pc:docMkLst>
      <pc:sldChg chg="modSp">
        <pc:chgData name="max.baer04@gmail.com" userId="S::urn:spo:guest#max.baer04@gmail.com::" providerId="AD" clId="Web-{BBD271F6-E712-87C5-5057-C3D530464E66}" dt="2025-12-12T12:46:43.361" v="8" actId="20577"/>
        <pc:sldMkLst>
          <pc:docMk/>
          <pc:sldMk cId="255673311" sldId="394"/>
        </pc:sldMkLst>
        <pc:spChg chg="mod">
          <ac:chgData name="max.baer04@gmail.com" userId="S::urn:spo:guest#max.baer04@gmail.com::" providerId="AD" clId="Web-{BBD271F6-E712-87C5-5057-C3D530464E66}" dt="2025-12-12T12:46:43.361" v="8" actId="20577"/>
          <ac:spMkLst>
            <pc:docMk/>
            <pc:sldMk cId="255673311" sldId="394"/>
            <ac:spMk id="13" creationId="{628CDE99-B26E-420B-82F2-A2178D90223B}"/>
          </ac:spMkLst>
        </pc:spChg>
      </pc:sldChg>
      <pc:sldChg chg="modSp">
        <pc:chgData name="max.baer04@gmail.com" userId="S::urn:spo:guest#max.baer04@gmail.com::" providerId="AD" clId="Web-{BBD271F6-E712-87C5-5057-C3D530464E66}" dt="2025-12-12T10:33:35.798" v="0" actId="20577"/>
        <pc:sldMkLst>
          <pc:docMk/>
          <pc:sldMk cId="572818351" sldId="395"/>
        </pc:sldMkLst>
        <pc:spChg chg="mod">
          <ac:chgData name="max.baer04@gmail.com" userId="S::urn:spo:guest#max.baer04@gmail.com::" providerId="AD" clId="Web-{BBD271F6-E712-87C5-5057-C3D530464E66}" dt="2025-12-12T10:33:35.798" v="0" actId="20577"/>
          <ac:spMkLst>
            <pc:docMk/>
            <pc:sldMk cId="572818351" sldId="395"/>
            <ac:spMk id="37" creationId="{6DA53AC3-F5F4-4157-BE91-81ECFB8C1387}"/>
          </ac:spMkLst>
        </pc:spChg>
      </pc:sldChg>
      <pc:sldChg chg="modNotes">
        <pc:chgData name="max.baer04@gmail.com" userId="S::urn:spo:guest#max.baer04@gmail.com::" providerId="AD" clId="Web-{BBD271F6-E712-87C5-5057-C3D530464E66}" dt="2025-12-12T10:36:53.348" v="7"/>
        <pc:sldMkLst>
          <pc:docMk/>
          <pc:sldMk cId="3738420467" sldId="46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26B8833-26F5-044C-A494-56BE7C3A37A4}" type="datetimeFigureOut">
              <a:rPr lang="de-DE" smtClean="0"/>
              <a:t>12.12.2025</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097CEA-51CB-7E46-ACEC-43AC0D5CDE8D}" type="slidenum">
              <a:rPr lang="de-DE" smtClean="0"/>
              <a:t>‹#›</a:t>
            </a:fld>
            <a:endParaRPr lang="de-DE"/>
          </a:p>
        </p:txBody>
      </p:sp>
    </p:spTree>
    <p:extLst>
      <p:ext uri="{BB962C8B-B14F-4D97-AF65-F5344CB8AC3E}">
        <p14:creationId xmlns:p14="http://schemas.microsoft.com/office/powerpoint/2010/main" val="13319445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C277BB-6AD7-7045-92AB-296A724650C9}" type="datetimeFigureOut">
              <a:rPr lang="de-DE" smtClean="0"/>
              <a:t>12.12.2025</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24D0AA-D7DD-6A4D-8021-3941EDE904D8}" type="slidenum">
              <a:rPr lang="de-DE" smtClean="0"/>
              <a:t>‹#›</a:t>
            </a:fld>
            <a:endParaRPr lang="de-DE"/>
          </a:p>
        </p:txBody>
      </p:sp>
    </p:spTree>
    <p:extLst>
      <p:ext uri="{BB962C8B-B14F-4D97-AF65-F5344CB8AC3E}">
        <p14:creationId xmlns:p14="http://schemas.microsoft.com/office/powerpoint/2010/main" val="1912303540"/>
      </p:ext>
    </p:extLst>
  </p:cSld>
  <p:clrMap bg1="lt1" tx1="dk1" bg2="lt2" tx2="dk2" accent1="accent1" accent2="accent2" accent3="accent3" accent4="accent4" accent5="accent5" accent6="accent6" hlink="hlink" folHlink="folHlink"/>
  <p:hf hdr="0" ftr="0" dt="0"/>
  <p:notesStyle>
    <a:lvl1pPr marL="0" algn="l" defTabSz="609493" rtl="0" eaLnBrk="1" latinLnBrk="0" hangingPunct="1">
      <a:defRPr sz="1600" kern="1200">
        <a:solidFill>
          <a:schemeClr val="tx1"/>
        </a:solidFill>
        <a:latin typeface="+mn-lt"/>
        <a:ea typeface="+mn-ea"/>
        <a:cs typeface="+mn-cs"/>
      </a:defRPr>
    </a:lvl1pPr>
    <a:lvl2pPr marL="609493" algn="l" defTabSz="609493" rtl="0" eaLnBrk="1" latinLnBrk="0" hangingPunct="1">
      <a:defRPr sz="1600" kern="1200">
        <a:solidFill>
          <a:schemeClr val="tx1"/>
        </a:solidFill>
        <a:latin typeface="+mn-lt"/>
        <a:ea typeface="+mn-ea"/>
        <a:cs typeface="+mn-cs"/>
      </a:defRPr>
    </a:lvl2pPr>
    <a:lvl3pPr marL="1218987" algn="l" defTabSz="609493" rtl="0" eaLnBrk="1" latinLnBrk="0" hangingPunct="1">
      <a:defRPr sz="1600" kern="1200">
        <a:solidFill>
          <a:schemeClr val="tx1"/>
        </a:solidFill>
        <a:latin typeface="+mn-lt"/>
        <a:ea typeface="+mn-ea"/>
        <a:cs typeface="+mn-cs"/>
      </a:defRPr>
    </a:lvl3pPr>
    <a:lvl4pPr marL="1828480" algn="l" defTabSz="609493" rtl="0" eaLnBrk="1" latinLnBrk="0" hangingPunct="1">
      <a:defRPr sz="1600" kern="1200">
        <a:solidFill>
          <a:schemeClr val="tx1"/>
        </a:solidFill>
        <a:latin typeface="+mn-lt"/>
        <a:ea typeface="+mn-ea"/>
        <a:cs typeface="+mn-cs"/>
      </a:defRPr>
    </a:lvl4pPr>
    <a:lvl5pPr marL="2437973" algn="l" defTabSz="609493" rtl="0" eaLnBrk="1" latinLnBrk="0" hangingPunct="1">
      <a:defRPr sz="1600" kern="1200">
        <a:solidFill>
          <a:schemeClr val="tx1"/>
        </a:solidFill>
        <a:latin typeface="+mn-lt"/>
        <a:ea typeface="+mn-ea"/>
        <a:cs typeface="+mn-cs"/>
      </a:defRPr>
    </a:lvl5pPr>
    <a:lvl6pPr marL="3047467" algn="l" defTabSz="609493" rtl="0" eaLnBrk="1" latinLnBrk="0" hangingPunct="1">
      <a:defRPr sz="1600" kern="1200">
        <a:solidFill>
          <a:schemeClr val="tx1"/>
        </a:solidFill>
        <a:latin typeface="+mn-lt"/>
        <a:ea typeface="+mn-ea"/>
        <a:cs typeface="+mn-cs"/>
      </a:defRPr>
    </a:lvl6pPr>
    <a:lvl7pPr marL="3656960" algn="l" defTabSz="609493" rtl="0" eaLnBrk="1" latinLnBrk="0" hangingPunct="1">
      <a:defRPr sz="1600" kern="1200">
        <a:solidFill>
          <a:schemeClr val="tx1"/>
        </a:solidFill>
        <a:latin typeface="+mn-lt"/>
        <a:ea typeface="+mn-ea"/>
        <a:cs typeface="+mn-cs"/>
      </a:defRPr>
    </a:lvl7pPr>
    <a:lvl8pPr marL="4266453" algn="l" defTabSz="609493" rtl="0" eaLnBrk="1" latinLnBrk="0" hangingPunct="1">
      <a:defRPr sz="1600" kern="1200">
        <a:solidFill>
          <a:schemeClr val="tx1"/>
        </a:solidFill>
        <a:latin typeface="+mn-lt"/>
        <a:ea typeface="+mn-ea"/>
        <a:cs typeface="+mn-cs"/>
      </a:defRPr>
    </a:lvl8pPr>
    <a:lvl9pPr marL="4875947" algn="l" defTabSz="609493"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924D0AA-D7DD-6A4D-8021-3941EDE904D8}" type="slidenum">
              <a:rPr lang="de-DE" smtClean="0"/>
              <a:t>1</a:t>
            </a:fld>
            <a:endParaRPr lang="de-DE"/>
          </a:p>
        </p:txBody>
      </p:sp>
    </p:spTree>
    <p:extLst>
      <p:ext uri="{BB962C8B-B14F-4D97-AF65-F5344CB8AC3E}">
        <p14:creationId xmlns:p14="http://schemas.microsoft.com/office/powerpoint/2010/main" val="1536450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5BEF0-3E6C-5CAA-062C-3F456565FA7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CDAF742-9BA4-FBE5-910B-0EADCBC5CCB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52E8928-F952-BA6B-FCB2-5A11F98B3AE3}"/>
              </a:ext>
            </a:extLst>
          </p:cNvPr>
          <p:cNvSpPr>
            <a:spLocks noGrp="1"/>
          </p:cNvSpPr>
          <p:nvPr>
            <p:ph type="body" idx="1"/>
          </p:nvPr>
        </p:nvSpPr>
        <p:spPr/>
        <p:txBody>
          <a:bodyPr/>
          <a:lstStyle/>
          <a:p>
            <a:endParaRPr lang="de-DE">
              <a:ea typeface="Calibri"/>
              <a:cs typeface="Calibri"/>
            </a:endParaRPr>
          </a:p>
        </p:txBody>
      </p:sp>
      <p:sp>
        <p:nvSpPr>
          <p:cNvPr id="4" name="Foliennummernplatzhalter 3">
            <a:extLst>
              <a:ext uri="{FF2B5EF4-FFF2-40B4-BE49-F238E27FC236}">
                <a16:creationId xmlns:a16="http://schemas.microsoft.com/office/drawing/2014/main" id="{52C30199-2B92-5A95-5E99-1E69DABBBF93}"/>
              </a:ext>
            </a:extLst>
          </p:cNvPr>
          <p:cNvSpPr>
            <a:spLocks noGrp="1"/>
          </p:cNvSpPr>
          <p:nvPr>
            <p:ph type="sldNum" sz="quarter" idx="5"/>
          </p:nvPr>
        </p:nvSpPr>
        <p:spPr/>
        <p:txBody>
          <a:bodyPr/>
          <a:lstStyle/>
          <a:p>
            <a:fld id="{6924D0AA-D7DD-6A4D-8021-3941EDE904D8}" type="slidenum">
              <a:rPr lang="de-DE" smtClean="0"/>
              <a:t>10</a:t>
            </a:fld>
            <a:endParaRPr lang="de-DE"/>
          </a:p>
        </p:txBody>
      </p:sp>
    </p:spTree>
    <p:extLst>
      <p:ext uri="{BB962C8B-B14F-4D97-AF65-F5344CB8AC3E}">
        <p14:creationId xmlns:p14="http://schemas.microsoft.com/office/powerpoint/2010/main" val="753608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E4F21-A5EA-B11A-CDFB-18204343061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7518A90-C3DF-B213-12A0-F10F2AB309A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160AAED-2062-EAFD-DA22-E3830B85E57B}"/>
              </a:ext>
            </a:extLst>
          </p:cNvPr>
          <p:cNvSpPr>
            <a:spLocks noGrp="1"/>
          </p:cNvSpPr>
          <p:nvPr>
            <p:ph type="body" idx="1"/>
          </p:nvPr>
        </p:nvSpPr>
        <p:spPr/>
        <p:txBody>
          <a:bodyPr/>
          <a:lstStyle/>
          <a:p>
            <a:endParaRPr lang="de-DE">
              <a:ea typeface="Calibri"/>
              <a:cs typeface="Calibri"/>
            </a:endParaRPr>
          </a:p>
        </p:txBody>
      </p:sp>
      <p:sp>
        <p:nvSpPr>
          <p:cNvPr id="4" name="Foliennummernplatzhalter 3">
            <a:extLst>
              <a:ext uri="{FF2B5EF4-FFF2-40B4-BE49-F238E27FC236}">
                <a16:creationId xmlns:a16="http://schemas.microsoft.com/office/drawing/2014/main" id="{BF303625-6995-3669-691D-0D54361CD049}"/>
              </a:ext>
            </a:extLst>
          </p:cNvPr>
          <p:cNvSpPr>
            <a:spLocks noGrp="1"/>
          </p:cNvSpPr>
          <p:nvPr>
            <p:ph type="sldNum" sz="quarter" idx="5"/>
          </p:nvPr>
        </p:nvSpPr>
        <p:spPr/>
        <p:txBody>
          <a:bodyPr/>
          <a:lstStyle/>
          <a:p>
            <a:fld id="{6924D0AA-D7DD-6A4D-8021-3941EDE904D8}" type="slidenum">
              <a:rPr lang="de-DE" smtClean="0"/>
              <a:t>11</a:t>
            </a:fld>
            <a:endParaRPr lang="de-DE"/>
          </a:p>
        </p:txBody>
      </p:sp>
    </p:spTree>
    <p:extLst>
      <p:ext uri="{BB962C8B-B14F-4D97-AF65-F5344CB8AC3E}">
        <p14:creationId xmlns:p14="http://schemas.microsoft.com/office/powerpoint/2010/main" val="705583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Als nächstes würde wir einmal auf die Aufgaben 3 und 4 eingehen</a:t>
            </a:r>
          </a:p>
        </p:txBody>
      </p:sp>
      <p:sp>
        <p:nvSpPr>
          <p:cNvPr id="4" name="Foliennummernplatzhalter 3"/>
          <p:cNvSpPr>
            <a:spLocks noGrp="1"/>
          </p:cNvSpPr>
          <p:nvPr>
            <p:ph type="sldNum" sz="quarter" idx="5"/>
          </p:nvPr>
        </p:nvSpPr>
        <p:spPr/>
        <p:txBody>
          <a:bodyPr/>
          <a:lstStyle/>
          <a:p>
            <a:fld id="{6924D0AA-D7DD-6A4D-8021-3941EDE904D8}" type="slidenum">
              <a:rPr lang="de-DE" smtClean="0"/>
              <a:t>12</a:t>
            </a:fld>
            <a:endParaRPr lang="de-DE"/>
          </a:p>
        </p:txBody>
      </p:sp>
    </p:spTree>
    <p:extLst>
      <p:ext uri="{BB962C8B-B14F-4D97-AF65-F5344CB8AC3E}">
        <p14:creationId xmlns:p14="http://schemas.microsoft.com/office/powerpoint/2010/main" val="3018584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ea typeface="Calibri"/>
                <a:cs typeface="Calibri"/>
              </a:rPr>
              <a:t>Als “Werkzeug“ haben wir uns für AI Studio ehemals </a:t>
            </a:r>
            <a:r>
              <a:rPr lang="de-DE" err="1">
                <a:ea typeface="Calibri"/>
                <a:cs typeface="Calibri"/>
              </a:rPr>
              <a:t>Rapidminer</a:t>
            </a:r>
            <a:r>
              <a:rPr lang="de-DE">
                <a:ea typeface="Calibri"/>
                <a:cs typeface="Calibri"/>
              </a:rPr>
              <a:t> entschieden. </a:t>
            </a:r>
          </a:p>
          <a:p>
            <a:r>
              <a:rPr lang="de-DE">
                <a:ea typeface="Calibri"/>
                <a:cs typeface="Calibri"/>
              </a:rPr>
              <a:t>Dort kann man unter anderem unter zwei Methoden unterscheiden, einmal das Auto Model und das Manuelle Verfahren</a:t>
            </a:r>
          </a:p>
          <a:p>
            <a:r>
              <a:rPr lang="de-DE">
                <a:ea typeface="Calibri"/>
                <a:cs typeface="Calibri"/>
              </a:rPr>
              <a:t>Erst haben wir versucht mit dem Auto Model Vorhersage zu machen</a:t>
            </a:r>
          </a:p>
          <a:p>
            <a:r>
              <a:rPr lang="de-DE">
                <a:ea typeface="Calibri"/>
                <a:cs typeface="Calibri"/>
              </a:rPr>
              <a:t>Positiv war, dass alle Modelle gleichzeitig getestet wurden und wir so direkt das beste Model hätten finden können</a:t>
            </a:r>
          </a:p>
          <a:p>
            <a:r>
              <a:rPr lang="de-DE">
                <a:ea typeface="Calibri"/>
                <a:cs typeface="Calibri"/>
              </a:rPr>
              <a:t>Und auch wenn im ersten Moment die herausgekommene 94% </a:t>
            </a:r>
            <a:r>
              <a:rPr lang="de-DE" err="1">
                <a:ea typeface="Calibri"/>
                <a:cs typeface="Calibri"/>
              </a:rPr>
              <a:t>Accuracy</a:t>
            </a:r>
            <a:r>
              <a:rPr lang="de-DE">
                <a:ea typeface="Calibri"/>
                <a:cs typeface="Calibri"/>
              </a:rPr>
              <a:t> sehr viel war, haben die Modelle einfach „gelernt“ Nein vorherzusagen, weil sie damit 94% der Fälle richtig behandeln.</a:t>
            </a:r>
          </a:p>
          <a:p>
            <a:r>
              <a:rPr lang="de-DE">
                <a:ea typeface="Calibri"/>
                <a:cs typeface="Calibri"/>
              </a:rPr>
              <a:t>Genau deswegen gab es dann natürlich auch keine angaben über Recall und Precision, weil die Modelle zu 100% die nicht Betrüger Fälle richtig beantwortet haben und alle Betrüger Fälle falsch beantwortet haben</a:t>
            </a:r>
          </a:p>
          <a:p>
            <a:r>
              <a:rPr lang="de-DE">
                <a:ea typeface="Calibri"/>
                <a:cs typeface="Calibri"/>
              </a:rPr>
              <a:t>Also sind wir dann doch gezwungen gewesen auf das Manuelle Verfahren umzusteigen in dem wir selber einen Prozess entwerfen müssen</a:t>
            </a:r>
          </a:p>
          <a:p>
            <a:r>
              <a:rPr lang="de-DE">
                <a:ea typeface="Calibri"/>
                <a:cs typeface="Calibri"/>
              </a:rPr>
              <a:t>Dort konnte man nach jedem </a:t>
            </a:r>
            <a:r>
              <a:rPr lang="de-DE" err="1">
                <a:ea typeface="Calibri"/>
                <a:cs typeface="Calibri"/>
              </a:rPr>
              <a:t>durchgang</a:t>
            </a:r>
            <a:r>
              <a:rPr lang="de-DE">
                <a:ea typeface="Calibri"/>
                <a:cs typeface="Calibri"/>
              </a:rPr>
              <a:t> die </a:t>
            </a:r>
            <a:r>
              <a:rPr lang="de-DE" err="1">
                <a:ea typeface="Calibri"/>
                <a:cs typeface="Calibri"/>
              </a:rPr>
              <a:t>Prediction</a:t>
            </a:r>
            <a:r>
              <a:rPr lang="de-DE">
                <a:ea typeface="Calibri"/>
                <a:cs typeface="Calibri"/>
              </a:rPr>
              <a:t>, Recall und </a:t>
            </a:r>
            <a:r>
              <a:rPr lang="de-DE" err="1">
                <a:ea typeface="Calibri"/>
                <a:cs typeface="Calibri"/>
              </a:rPr>
              <a:t>Accrucy</a:t>
            </a:r>
            <a:r>
              <a:rPr lang="de-DE">
                <a:ea typeface="Calibri"/>
                <a:cs typeface="Calibri"/>
              </a:rPr>
              <a:t> sehen und so in die richtige Richtung anpassen</a:t>
            </a:r>
          </a:p>
        </p:txBody>
      </p:sp>
      <p:sp>
        <p:nvSpPr>
          <p:cNvPr id="4" name="Foliennummernplatzhalter 3"/>
          <p:cNvSpPr>
            <a:spLocks noGrp="1"/>
          </p:cNvSpPr>
          <p:nvPr>
            <p:ph type="sldNum" sz="quarter" idx="5"/>
          </p:nvPr>
        </p:nvSpPr>
        <p:spPr/>
        <p:txBody>
          <a:bodyPr/>
          <a:lstStyle/>
          <a:p>
            <a:fld id="{6924D0AA-D7DD-6A4D-8021-3941EDE904D8}" type="slidenum">
              <a:rPr lang="de-DE" smtClean="0"/>
              <a:t>13</a:t>
            </a:fld>
            <a:endParaRPr lang="de-DE"/>
          </a:p>
        </p:txBody>
      </p:sp>
    </p:spTree>
    <p:extLst>
      <p:ext uri="{BB962C8B-B14F-4D97-AF65-F5344CB8AC3E}">
        <p14:creationId xmlns:p14="http://schemas.microsoft.com/office/powerpoint/2010/main" val="3259588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ea typeface="Calibri"/>
                <a:cs typeface="Calibri"/>
              </a:rPr>
              <a:t>Wir haben uns bei den Verfahren für die folgenden 3 Modelle entschieden. Wichtig ist, dass wir hier komplett zufällig ausgewählt hatten. Wir hätten vielleicht gedacht, dass das Auto Model uns vielleicht wenigstens damit ein Stück weiterhelfen könnte, aber da die Daten dort ja nicht zu gebrauchen waren, haben wir uns für diese entschieden</a:t>
            </a:r>
          </a:p>
        </p:txBody>
      </p:sp>
      <p:sp>
        <p:nvSpPr>
          <p:cNvPr id="4" name="Foliennummernplatzhalter 3"/>
          <p:cNvSpPr>
            <a:spLocks noGrp="1"/>
          </p:cNvSpPr>
          <p:nvPr>
            <p:ph type="sldNum" sz="quarter" idx="5"/>
          </p:nvPr>
        </p:nvSpPr>
        <p:spPr/>
        <p:txBody>
          <a:bodyPr/>
          <a:lstStyle/>
          <a:p>
            <a:fld id="{6924D0AA-D7DD-6A4D-8021-3941EDE904D8}" type="slidenum">
              <a:rPr lang="de-DE" smtClean="0"/>
              <a:t>14</a:t>
            </a:fld>
            <a:endParaRPr lang="de-DE"/>
          </a:p>
        </p:txBody>
      </p:sp>
    </p:spTree>
    <p:extLst>
      <p:ext uri="{BB962C8B-B14F-4D97-AF65-F5344CB8AC3E}">
        <p14:creationId xmlns:p14="http://schemas.microsoft.com/office/powerpoint/2010/main" val="4194947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Rechts sehen wir einmal unseren Prozess abgebildet in </a:t>
            </a:r>
            <a:r>
              <a:rPr lang="de-DE" err="1"/>
              <a:t>Rapidminer</a:t>
            </a:r>
            <a:r>
              <a:rPr lang="de-DE"/>
              <a:t>. Die Rote Umrandung stellt den Testzweig dar und die Blaue </a:t>
            </a:r>
            <a:r>
              <a:rPr lang="de-DE" err="1"/>
              <a:t>umrandung</a:t>
            </a:r>
            <a:r>
              <a:rPr lang="de-DE"/>
              <a:t> das Scoring Model.</a:t>
            </a:r>
            <a:br>
              <a:rPr lang="de-DE"/>
            </a:br>
            <a:r>
              <a:rPr lang="de-DE"/>
              <a:t>Beim Test haben wir uns dazu entschieden natürlich erstmal die Trainingsdaten einzuspielen und danach die Rolle </a:t>
            </a:r>
            <a:r>
              <a:rPr lang="de-DE" err="1"/>
              <a:t>Target_Betrug</a:t>
            </a:r>
            <a:r>
              <a:rPr lang="de-DE"/>
              <a:t> zu erstellen, da diese rolle nachher gebraucht wird. Das </a:t>
            </a:r>
            <a:r>
              <a:rPr lang="de-DE" err="1"/>
              <a:t>Multiply</a:t>
            </a:r>
            <a:r>
              <a:rPr lang="de-DE"/>
              <a:t> </a:t>
            </a:r>
            <a:r>
              <a:rPr lang="de-DE" err="1"/>
              <a:t>vervielfäligt</a:t>
            </a:r>
            <a:r>
              <a:rPr lang="de-DE"/>
              <a:t> sozusagen nur die Daten, sodass alle 3 nachfolgenden Split </a:t>
            </a:r>
            <a:r>
              <a:rPr lang="de-DE" err="1"/>
              <a:t>Validations</a:t>
            </a:r>
            <a:r>
              <a:rPr lang="de-DE"/>
              <a:t> die gleichen Daten bekommen.</a:t>
            </a:r>
          </a:p>
          <a:p>
            <a:r>
              <a:rPr lang="de-DE"/>
              <a:t>Mithilfe von Split Validation haben wir dann das Training und die Tests simulieren können, um einmal herauszufinden, welches Model am besten geeignet ist und wie wir den Prozess anpassen müssen, um die beste vorhersage zu bekommen.</a:t>
            </a:r>
          </a:p>
          <a:p>
            <a:r>
              <a:rPr lang="de-DE"/>
              <a:t>Dabei kann </a:t>
            </a:r>
            <a:r>
              <a:rPr lang="de-DE" err="1"/>
              <a:t>split</a:t>
            </a:r>
            <a:r>
              <a:rPr lang="de-DE"/>
              <a:t> </a:t>
            </a:r>
            <a:r>
              <a:rPr lang="de-DE" err="1"/>
              <a:t>validation</a:t>
            </a:r>
            <a:r>
              <a:rPr lang="de-DE"/>
              <a:t> direkt aufteilen zwischen 80% Daten fürs Training des Modells und 20% nachher für den Test. Es </a:t>
            </a:r>
            <a:r>
              <a:rPr lang="de-DE" err="1"/>
              <a:t>Splited</a:t>
            </a:r>
            <a:r>
              <a:rPr lang="de-DE"/>
              <a:t> die Daten so, sodass die Aufteilung  zwischen Betrug und nicht Betrug in den 80 und 20% gleich bleibt, also ideal für unseren Prozess.</a:t>
            </a:r>
          </a:p>
        </p:txBody>
      </p:sp>
      <p:sp>
        <p:nvSpPr>
          <p:cNvPr id="4" name="Foliennummernplatzhalter 3"/>
          <p:cNvSpPr>
            <a:spLocks noGrp="1"/>
          </p:cNvSpPr>
          <p:nvPr>
            <p:ph type="sldNum" sz="quarter" idx="5"/>
          </p:nvPr>
        </p:nvSpPr>
        <p:spPr/>
        <p:txBody>
          <a:bodyPr/>
          <a:lstStyle/>
          <a:p>
            <a:fld id="{6924D0AA-D7DD-6A4D-8021-3941EDE904D8}" type="slidenum">
              <a:rPr lang="de-DE" smtClean="0"/>
              <a:t>15</a:t>
            </a:fld>
            <a:endParaRPr lang="de-DE"/>
          </a:p>
        </p:txBody>
      </p:sp>
    </p:spTree>
    <p:extLst>
      <p:ext uri="{BB962C8B-B14F-4D97-AF65-F5344CB8AC3E}">
        <p14:creationId xmlns:p14="http://schemas.microsoft.com/office/powerpoint/2010/main" val="790265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098A4-13B9-6223-84CF-27A70AEFBF6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EBACF23-839B-6268-7015-962CD2A1040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3A1EAA2-A757-5AEF-59F7-6BCA5275867C}"/>
              </a:ext>
            </a:extLst>
          </p:cNvPr>
          <p:cNvSpPr>
            <a:spLocks noGrp="1"/>
          </p:cNvSpPr>
          <p:nvPr>
            <p:ph type="body" idx="1"/>
          </p:nvPr>
        </p:nvSpPr>
        <p:spPr/>
        <p:txBody>
          <a:bodyPr/>
          <a:lstStyle/>
          <a:p>
            <a:r>
              <a:rPr lang="de-DE">
                <a:ea typeface="Calibri"/>
                <a:cs typeface="Calibri"/>
              </a:rPr>
              <a:t>Oben rechts sehen wir einmal, wie unser Trainings und Test zweig vorher aussah. Wir haben einfach das Model mit den 80% Trainingsdaten lernen lassen und haben danach das Model </a:t>
            </a:r>
            <a:r>
              <a:rPr lang="de-DE" err="1">
                <a:ea typeface="Calibri"/>
                <a:cs typeface="Calibri"/>
              </a:rPr>
              <a:t>angewednet</a:t>
            </a:r>
            <a:r>
              <a:rPr lang="de-DE">
                <a:ea typeface="Calibri"/>
                <a:cs typeface="Calibri"/>
              </a:rPr>
              <a:t> und die </a:t>
            </a:r>
            <a:r>
              <a:rPr lang="de-DE" err="1">
                <a:ea typeface="Calibri"/>
                <a:cs typeface="Calibri"/>
              </a:rPr>
              <a:t>performance</a:t>
            </a:r>
            <a:r>
              <a:rPr lang="de-DE">
                <a:ea typeface="Calibri"/>
                <a:cs typeface="Calibri"/>
              </a:rPr>
              <a:t> gecheckt.</a:t>
            </a:r>
          </a:p>
          <a:p>
            <a:r>
              <a:rPr lang="de-DE">
                <a:ea typeface="Calibri"/>
                <a:cs typeface="Calibri"/>
              </a:rPr>
              <a:t>Problem:</a:t>
            </a:r>
            <a:br>
              <a:rPr lang="de-DE">
                <a:ea typeface="Calibri"/>
                <a:cs typeface="Calibri"/>
              </a:rPr>
            </a:br>
            <a:r>
              <a:rPr lang="de-DE">
                <a:ea typeface="Calibri"/>
                <a:cs typeface="Calibri"/>
              </a:rPr>
              <a:t>Alle Modelle haben auch hier gelernt nein zu sagen, weshalb wir kleine Änderungen vornehmen mussten</a:t>
            </a:r>
          </a:p>
          <a:p>
            <a:endParaRPr lang="de-DE">
              <a:ea typeface="Calibri"/>
              <a:cs typeface="Calibri"/>
            </a:endParaRPr>
          </a:p>
          <a:p>
            <a:r>
              <a:rPr lang="de-DE">
                <a:ea typeface="Calibri"/>
                <a:cs typeface="Calibri"/>
              </a:rPr>
              <a:t>Und zwar wird mit dem sogenannten </a:t>
            </a:r>
            <a:r>
              <a:rPr lang="de-DE" err="1">
                <a:ea typeface="Calibri"/>
                <a:cs typeface="Calibri"/>
              </a:rPr>
              <a:t>Balancing</a:t>
            </a:r>
            <a:r>
              <a:rPr lang="de-DE">
                <a:ea typeface="Calibri"/>
                <a:cs typeface="Calibri"/>
              </a:rPr>
              <a:t> verfahren versucht, die Daten so aufzuteilen bzw. anzupassen, dass eine Bessere vorhersage und der Unterschied zwischen </a:t>
            </a:r>
            <a:r>
              <a:rPr lang="de-DE" err="1">
                <a:ea typeface="Calibri"/>
                <a:cs typeface="Calibri"/>
              </a:rPr>
              <a:t>NichtBetrug</a:t>
            </a:r>
            <a:r>
              <a:rPr lang="de-DE">
                <a:ea typeface="Calibri"/>
                <a:cs typeface="Calibri"/>
              </a:rPr>
              <a:t> und Betrug gleich ist.</a:t>
            </a:r>
          </a:p>
          <a:p>
            <a:r>
              <a:rPr lang="de-DE">
                <a:ea typeface="Calibri"/>
                <a:cs typeface="Calibri"/>
              </a:rPr>
              <a:t>Wir haben uns dabei für das Verfahren entschieden, wo wir die Trainingsdaten Filtern auf Ja und Nein Betrug und dann die Nein Fälle (die ja überhand haben / wir erinnern uns ungefähr 18.000 zu 2000 Fälle) sehr minimieren, sodass das Verhältnis künstliche hergestellt wird zwischen Ja und Nein Betrug.</a:t>
            </a:r>
            <a:br>
              <a:rPr lang="de-DE">
                <a:ea typeface="Calibri"/>
                <a:cs typeface="Calibri"/>
              </a:rPr>
            </a:br>
            <a:r>
              <a:rPr lang="de-DE">
                <a:ea typeface="Calibri"/>
                <a:cs typeface="Calibri"/>
              </a:rPr>
              <a:t>Nachteil dieses Verfahrens ist, dass wir künstlich das Verhältnis herstellen und in unserem Fall 80% der Nicht Betrugsfälle zum Test des Models ausblenden. Das führ dazu, dass zwar eine bessere Vorhersage getroffen wird zwischen Betrugsfällen und nicht Betrugsfällen, jedoch die Vorhersage einfach nicht genau genug ist, da wir 80% der Daten nicht betrachten</a:t>
            </a:r>
          </a:p>
          <a:p>
            <a:endParaRPr lang="de-DE">
              <a:ea typeface="Calibri"/>
              <a:cs typeface="Calibri"/>
            </a:endParaRPr>
          </a:p>
          <a:p>
            <a:endParaRPr lang="de-DE">
              <a:ea typeface="Calibri"/>
              <a:cs typeface="Calibri"/>
            </a:endParaRPr>
          </a:p>
        </p:txBody>
      </p:sp>
      <p:sp>
        <p:nvSpPr>
          <p:cNvPr id="4" name="Foliennummernplatzhalter 3">
            <a:extLst>
              <a:ext uri="{FF2B5EF4-FFF2-40B4-BE49-F238E27FC236}">
                <a16:creationId xmlns:a16="http://schemas.microsoft.com/office/drawing/2014/main" id="{709AD148-35B7-0F40-8FA7-7BF62748C34E}"/>
              </a:ext>
            </a:extLst>
          </p:cNvPr>
          <p:cNvSpPr>
            <a:spLocks noGrp="1"/>
          </p:cNvSpPr>
          <p:nvPr>
            <p:ph type="sldNum" sz="quarter" idx="5"/>
          </p:nvPr>
        </p:nvSpPr>
        <p:spPr/>
        <p:txBody>
          <a:bodyPr/>
          <a:lstStyle/>
          <a:p>
            <a:fld id="{6924D0AA-D7DD-6A4D-8021-3941EDE904D8}" type="slidenum">
              <a:rPr lang="de-DE" smtClean="0"/>
              <a:t>16</a:t>
            </a:fld>
            <a:endParaRPr lang="de-DE"/>
          </a:p>
        </p:txBody>
      </p:sp>
    </p:spTree>
    <p:extLst>
      <p:ext uri="{BB962C8B-B14F-4D97-AF65-F5344CB8AC3E}">
        <p14:creationId xmlns:p14="http://schemas.microsoft.com/office/powerpoint/2010/main" val="3998262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003E5-F631-3F3E-BC8E-C36ACDE9BF3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BB5F9C6-C0A2-A773-747F-0D7C26911BA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F6103ED-AF43-A10E-72A8-FBF6222B1800}"/>
              </a:ext>
            </a:extLst>
          </p:cNvPr>
          <p:cNvSpPr>
            <a:spLocks noGrp="1"/>
          </p:cNvSpPr>
          <p:nvPr>
            <p:ph type="body" idx="1"/>
          </p:nvPr>
        </p:nvSpPr>
        <p:spPr/>
        <p:txBody>
          <a:bodyPr/>
          <a:lstStyle/>
          <a:p>
            <a:r>
              <a:rPr lang="de-DE"/>
              <a:t>Auf der folgenden Folie haben wir die entsprechenden Bewertungen und </a:t>
            </a:r>
            <a:r>
              <a:rPr lang="de-DE" err="1"/>
              <a:t>Predictions</a:t>
            </a:r>
            <a:r>
              <a:rPr lang="de-DE"/>
              <a:t> der einzelnen Modelle</a:t>
            </a:r>
          </a:p>
          <a:p>
            <a:r>
              <a:rPr lang="de-DE"/>
              <a:t>Dabei haben wir einmal die </a:t>
            </a:r>
            <a:r>
              <a:rPr lang="de-DE" err="1"/>
              <a:t>Accuracy</a:t>
            </a:r>
            <a:r>
              <a:rPr lang="de-DE"/>
              <a:t> (also  wie viel Prozent der Fälle hat das Modell richtig vorhergesagt), Precision, also wie oft stimmt das vorhergesagte und Recall, also die Trefferquote bezogen auf alle echten Betrugsfälle</a:t>
            </a:r>
          </a:p>
          <a:p>
            <a:endParaRPr lang="de-DE"/>
          </a:p>
          <a:p>
            <a:r>
              <a:rPr lang="de-DE"/>
              <a:t>Wir haben uns auf die Recall Daten bezogen</a:t>
            </a:r>
            <a:br>
              <a:rPr lang="de-DE"/>
            </a:br>
            <a:r>
              <a:rPr lang="de-DE"/>
              <a:t>Warum:</a:t>
            </a:r>
            <a:br>
              <a:rPr lang="de-DE"/>
            </a:br>
            <a:r>
              <a:rPr lang="de-DE"/>
              <a:t>Wir wollen viele Betrügerische Bestellungen herausfinden mit so wenig Risiko wie möglich:</a:t>
            </a:r>
          </a:p>
          <a:p>
            <a:endParaRPr lang="de-DE"/>
          </a:p>
          <a:p>
            <a:r>
              <a:rPr lang="de-DE"/>
              <a:t>Random Forest scheint zwar das genauste zu sein, jedoch hat es nur 79 Bestellungen als Betrügerisch eingeordnet</a:t>
            </a:r>
          </a:p>
          <a:p>
            <a:r>
              <a:rPr lang="de-DE" err="1"/>
              <a:t>Decision</a:t>
            </a:r>
            <a:r>
              <a:rPr lang="de-DE"/>
              <a:t> </a:t>
            </a:r>
            <a:r>
              <a:rPr lang="de-DE" err="1"/>
              <a:t>Tree</a:t>
            </a:r>
            <a:r>
              <a:rPr lang="de-DE"/>
              <a:t> hat dagegen schon 189 als Betrügerisch eingeordnet, trotzdem aber fast genau so viele Betrügerischen Werte übersehen, wie das Random Forest Model</a:t>
            </a:r>
          </a:p>
          <a:p>
            <a:r>
              <a:rPr lang="de-DE" err="1"/>
              <a:t>Gradiant</a:t>
            </a:r>
            <a:r>
              <a:rPr lang="de-DE"/>
              <a:t> </a:t>
            </a:r>
            <a:r>
              <a:rPr lang="de-DE" err="1"/>
              <a:t>Boosted</a:t>
            </a:r>
            <a:r>
              <a:rPr lang="de-DE"/>
              <a:t> </a:t>
            </a:r>
            <a:r>
              <a:rPr lang="de-DE" err="1"/>
              <a:t>Trees</a:t>
            </a:r>
            <a:r>
              <a:rPr lang="de-DE"/>
              <a:t> hat die höchste Zahl der vorhergesagten Betrügerischen Bestellungen und die niedrigsten übersehen. Zwar auch die meisten Falsch als Betrügerisch dargestellt</a:t>
            </a:r>
          </a:p>
          <a:p>
            <a:endParaRPr lang="de-DE"/>
          </a:p>
          <a:p>
            <a:r>
              <a:rPr lang="de-DE"/>
              <a:t>Es ist also alles nicht </a:t>
            </a:r>
            <a:r>
              <a:rPr lang="de-DE" err="1"/>
              <a:t>mega</a:t>
            </a:r>
            <a:r>
              <a:rPr lang="de-DE"/>
              <a:t> gut gewesen, aber bei dem Random Forest Model hat man am meisten das Gefühl, dass es weiter hauptsächlich „Nein“ vorhersagt</a:t>
            </a:r>
          </a:p>
          <a:p>
            <a:r>
              <a:rPr lang="de-DE" err="1"/>
              <a:t>Decision</a:t>
            </a:r>
            <a:r>
              <a:rPr lang="de-DE"/>
              <a:t> </a:t>
            </a:r>
            <a:r>
              <a:rPr lang="de-DE" err="1"/>
              <a:t>Tree</a:t>
            </a:r>
            <a:r>
              <a:rPr lang="de-DE"/>
              <a:t> macht beides irgendwie nicht gut</a:t>
            </a:r>
          </a:p>
          <a:p>
            <a:r>
              <a:rPr lang="de-DE"/>
              <a:t>Und </a:t>
            </a:r>
            <a:r>
              <a:rPr lang="de-DE" err="1"/>
              <a:t>Gradiant</a:t>
            </a:r>
            <a:r>
              <a:rPr lang="de-DE"/>
              <a:t> </a:t>
            </a:r>
            <a:r>
              <a:rPr lang="de-DE" err="1"/>
              <a:t>Boosted</a:t>
            </a:r>
            <a:r>
              <a:rPr lang="de-DE"/>
              <a:t> </a:t>
            </a:r>
            <a:r>
              <a:rPr lang="de-DE" err="1"/>
              <a:t>Tree</a:t>
            </a:r>
            <a:r>
              <a:rPr lang="de-DE"/>
              <a:t> hat unserer Meinung nach am meisten gelernt und mit wahrscheinlich mehr </a:t>
            </a:r>
            <a:r>
              <a:rPr lang="de-DE" err="1"/>
              <a:t>trainingsdaten</a:t>
            </a:r>
            <a:r>
              <a:rPr lang="de-DE"/>
              <a:t> die höchste Betrügerische aufklärungsrate</a:t>
            </a:r>
          </a:p>
          <a:p>
            <a:endParaRPr lang="de-DE"/>
          </a:p>
        </p:txBody>
      </p:sp>
      <p:sp>
        <p:nvSpPr>
          <p:cNvPr id="4" name="Foliennummernplatzhalter 3">
            <a:extLst>
              <a:ext uri="{FF2B5EF4-FFF2-40B4-BE49-F238E27FC236}">
                <a16:creationId xmlns:a16="http://schemas.microsoft.com/office/drawing/2014/main" id="{5D524B07-302C-D7BF-561A-A9859B204EDF}"/>
              </a:ext>
            </a:extLst>
          </p:cNvPr>
          <p:cNvSpPr>
            <a:spLocks noGrp="1"/>
          </p:cNvSpPr>
          <p:nvPr>
            <p:ph type="sldNum" sz="quarter" idx="5"/>
          </p:nvPr>
        </p:nvSpPr>
        <p:spPr/>
        <p:txBody>
          <a:bodyPr/>
          <a:lstStyle/>
          <a:p>
            <a:fld id="{6924D0AA-D7DD-6A4D-8021-3941EDE904D8}" type="slidenum">
              <a:rPr lang="de-DE" smtClean="0"/>
              <a:t>17</a:t>
            </a:fld>
            <a:endParaRPr lang="de-DE"/>
          </a:p>
        </p:txBody>
      </p:sp>
    </p:spTree>
    <p:extLst>
      <p:ext uri="{BB962C8B-B14F-4D97-AF65-F5344CB8AC3E}">
        <p14:creationId xmlns:p14="http://schemas.microsoft.com/office/powerpoint/2010/main" val="1176536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87A6E-6497-EAA8-A09A-D6678F0E784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D26C9CA-0617-C0C8-6534-6D18075A94F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70A4CE0-5FC3-CDD3-792B-77109FA24832}"/>
              </a:ext>
            </a:extLst>
          </p:cNvPr>
          <p:cNvSpPr>
            <a:spLocks noGrp="1"/>
          </p:cNvSpPr>
          <p:nvPr>
            <p:ph type="body" idx="1"/>
          </p:nvPr>
        </p:nvSpPr>
        <p:spPr/>
        <p:txBody>
          <a:bodyPr/>
          <a:lstStyle/>
          <a:p>
            <a:endParaRPr lang="de-DE">
              <a:ea typeface="Calibri"/>
              <a:cs typeface="Calibri"/>
            </a:endParaRPr>
          </a:p>
        </p:txBody>
      </p:sp>
      <p:sp>
        <p:nvSpPr>
          <p:cNvPr id="4" name="Foliennummernplatzhalter 3">
            <a:extLst>
              <a:ext uri="{FF2B5EF4-FFF2-40B4-BE49-F238E27FC236}">
                <a16:creationId xmlns:a16="http://schemas.microsoft.com/office/drawing/2014/main" id="{DC08FD61-B30F-F100-4F34-E6007A32E66A}"/>
              </a:ext>
            </a:extLst>
          </p:cNvPr>
          <p:cNvSpPr>
            <a:spLocks noGrp="1"/>
          </p:cNvSpPr>
          <p:nvPr>
            <p:ph type="sldNum" sz="quarter" idx="5"/>
          </p:nvPr>
        </p:nvSpPr>
        <p:spPr/>
        <p:txBody>
          <a:bodyPr/>
          <a:lstStyle/>
          <a:p>
            <a:fld id="{6924D0AA-D7DD-6A4D-8021-3941EDE904D8}" type="slidenum">
              <a:rPr lang="de-DE" smtClean="0"/>
              <a:t>18</a:t>
            </a:fld>
            <a:endParaRPr lang="de-DE"/>
          </a:p>
        </p:txBody>
      </p:sp>
    </p:spTree>
    <p:extLst>
      <p:ext uri="{BB962C8B-B14F-4D97-AF65-F5344CB8AC3E}">
        <p14:creationId xmlns:p14="http://schemas.microsoft.com/office/powerpoint/2010/main" val="571559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5DB91-C10E-1D87-9505-D6761EDFADD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F4F7EA1-0D69-570D-F716-27080B71B5D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24F57CE-FF83-F683-8E6F-35BA146A9D13}"/>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AB0E9B1D-A584-FF95-0F16-9698876DB2C6}"/>
              </a:ext>
            </a:extLst>
          </p:cNvPr>
          <p:cNvSpPr>
            <a:spLocks noGrp="1"/>
          </p:cNvSpPr>
          <p:nvPr>
            <p:ph type="sldNum" sz="quarter" idx="5"/>
          </p:nvPr>
        </p:nvSpPr>
        <p:spPr/>
        <p:txBody>
          <a:bodyPr/>
          <a:lstStyle/>
          <a:p>
            <a:fld id="{6924D0AA-D7DD-6A4D-8021-3941EDE904D8}" type="slidenum">
              <a:rPr lang="de-DE" smtClean="0"/>
              <a:t>19</a:t>
            </a:fld>
            <a:endParaRPr lang="de-DE"/>
          </a:p>
        </p:txBody>
      </p:sp>
    </p:spTree>
    <p:extLst>
      <p:ext uri="{BB962C8B-B14F-4D97-AF65-F5344CB8AC3E}">
        <p14:creationId xmlns:p14="http://schemas.microsoft.com/office/powerpoint/2010/main" val="984284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924D0AA-D7DD-6A4D-8021-3941EDE904D8}" type="slidenum">
              <a:rPr lang="de-DE" smtClean="0"/>
              <a:t>2</a:t>
            </a:fld>
            <a:endParaRPr lang="de-DE"/>
          </a:p>
        </p:txBody>
      </p:sp>
    </p:spTree>
    <p:extLst>
      <p:ext uri="{BB962C8B-B14F-4D97-AF65-F5344CB8AC3E}">
        <p14:creationId xmlns:p14="http://schemas.microsoft.com/office/powerpoint/2010/main" val="628245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924D0AA-D7DD-6A4D-8021-3941EDE904D8}" type="slidenum">
              <a:rPr lang="de-DE" smtClean="0"/>
              <a:t>20</a:t>
            </a:fld>
            <a:endParaRPr lang="de-DE"/>
          </a:p>
        </p:txBody>
      </p:sp>
    </p:spTree>
    <p:extLst>
      <p:ext uri="{BB962C8B-B14F-4D97-AF65-F5344CB8AC3E}">
        <p14:creationId xmlns:p14="http://schemas.microsoft.com/office/powerpoint/2010/main" val="1215512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ea typeface="Calibri"/>
              <a:cs typeface="Calibri"/>
            </a:endParaRPr>
          </a:p>
        </p:txBody>
      </p:sp>
      <p:sp>
        <p:nvSpPr>
          <p:cNvPr id="4" name="Foliennummernplatzhalter 3"/>
          <p:cNvSpPr>
            <a:spLocks noGrp="1"/>
          </p:cNvSpPr>
          <p:nvPr>
            <p:ph type="sldNum" sz="quarter" idx="5"/>
          </p:nvPr>
        </p:nvSpPr>
        <p:spPr/>
        <p:txBody>
          <a:bodyPr/>
          <a:lstStyle/>
          <a:p>
            <a:fld id="{6924D0AA-D7DD-6A4D-8021-3941EDE904D8}" type="slidenum">
              <a:rPr lang="de-DE" smtClean="0"/>
              <a:t>3</a:t>
            </a:fld>
            <a:endParaRPr lang="de-DE"/>
          </a:p>
        </p:txBody>
      </p:sp>
    </p:spTree>
    <p:extLst>
      <p:ext uri="{BB962C8B-B14F-4D97-AF65-F5344CB8AC3E}">
        <p14:creationId xmlns:p14="http://schemas.microsoft.com/office/powerpoint/2010/main" val="2703340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97150-69B4-A0E6-2FCA-205853DC9C8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87C7380-DDB0-4DAA-CC06-97F92A98122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3137218-C4D0-9AE5-B47F-0A1728BC8A15}"/>
              </a:ext>
            </a:extLst>
          </p:cNvPr>
          <p:cNvSpPr>
            <a:spLocks noGrp="1"/>
          </p:cNvSpPr>
          <p:nvPr>
            <p:ph type="body" idx="1"/>
          </p:nvPr>
        </p:nvSpPr>
        <p:spPr/>
        <p:txBody>
          <a:bodyPr/>
          <a:lstStyle/>
          <a:p>
            <a:pPr marL="285750" indent="-285750">
              <a:buFont typeface="Wingdings"/>
              <a:buChar char="•"/>
            </a:pPr>
            <a:r>
              <a:rPr lang="de-DE">
                <a:highlight>
                  <a:srgbClr val="FFFFFF"/>
                </a:highlight>
              </a:rPr>
              <a:t>Nur ca. 5,8% der Bestellungen sind betrügerisch</a:t>
            </a:r>
          </a:p>
          <a:p>
            <a:pPr marL="285750" indent="-285750">
              <a:buFont typeface="Wingdings"/>
              <a:buChar char="•"/>
            </a:pPr>
            <a:r>
              <a:rPr lang="de-DE">
                <a:highlight>
                  <a:srgbClr val="FFFFFF"/>
                </a:highlight>
              </a:rPr>
              <a:t>Großteil davon sind Rechnungsbestellungen</a:t>
            </a:r>
            <a:endParaRPr lang="de-DE">
              <a:highlight>
                <a:srgbClr val="FFFFFF"/>
              </a:highlight>
              <a:ea typeface="Calibri"/>
              <a:cs typeface="Calibri"/>
            </a:endParaRPr>
          </a:p>
          <a:p>
            <a:pPr marL="285750" indent="-285750">
              <a:buFont typeface="Wingdings"/>
              <a:buChar char="•"/>
            </a:pPr>
            <a:r>
              <a:rPr lang="de-DE">
                <a:highlight>
                  <a:srgbClr val="FFFFFF"/>
                </a:highlight>
              </a:rPr>
              <a:t>Bestellzeitpunkt ist immer ein ungültiges Datum 30.12.1899</a:t>
            </a:r>
            <a:endParaRPr lang="de-DE">
              <a:highlight>
                <a:srgbClr val="FFFFFF"/>
              </a:highlight>
              <a:ea typeface="Calibri"/>
              <a:cs typeface="Calibri"/>
            </a:endParaRPr>
          </a:p>
          <a:p>
            <a:pPr marL="285750" indent="-285750">
              <a:buFont typeface="Wingdings"/>
              <a:buChar char="•"/>
            </a:pPr>
            <a:r>
              <a:rPr lang="de-DE">
                <a:highlight>
                  <a:srgbClr val="FFFFFF"/>
                </a:highlight>
              </a:rPr>
              <a:t>Daten lassen unmögliche Geburtsdaten zu</a:t>
            </a:r>
            <a:endParaRPr lang="de-DE">
              <a:highlight>
                <a:srgbClr val="FFFFFF"/>
              </a:highlight>
              <a:ea typeface="Calibri"/>
              <a:cs typeface="Calibri"/>
            </a:endParaRPr>
          </a:p>
          <a:p>
            <a:pPr marL="285750" indent="-285750">
              <a:buFont typeface="Wingdings"/>
              <a:buChar char="•"/>
            </a:pPr>
            <a:r>
              <a:rPr lang="de-DE">
                <a:highlight>
                  <a:srgbClr val="FFFFFF"/>
                </a:highlight>
              </a:rPr>
              <a:t>Mögliche </a:t>
            </a:r>
            <a:r>
              <a:rPr lang="de-DE" err="1">
                <a:highlight>
                  <a:srgbClr val="FFFFFF"/>
                </a:highlight>
              </a:rPr>
              <a:t>False</a:t>
            </a:r>
            <a:r>
              <a:rPr lang="de-DE">
                <a:highlight>
                  <a:srgbClr val="FFFFFF"/>
                </a:highlight>
              </a:rPr>
              <a:t> Positives bei Betrugsfällen</a:t>
            </a:r>
            <a:endParaRPr lang="de-DE">
              <a:highlight>
                <a:srgbClr val="FFFFFF"/>
              </a:highlight>
              <a:ea typeface="Calibri"/>
              <a:cs typeface="Calibri"/>
            </a:endParaRPr>
          </a:p>
          <a:p>
            <a:pPr marL="285750" indent="-285750">
              <a:buFont typeface="Wingdings"/>
              <a:buChar char="•"/>
            </a:pPr>
            <a:r>
              <a:rPr lang="de-DE">
                <a:highlight>
                  <a:srgbClr val="FFFFFF"/>
                </a:highlight>
              </a:rPr>
              <a:t>Das ML-Modell würde hauptsächlich Betrugsfälle erkennen, die über Rechnung getätigt wurden und als Bestelluhrzeit und ungültiges Datum haben -&gt; Eigentlich nicht möglich</a:t>
            </a:r>
            <a:endParaRPr lang="de-DE">
              <a:highlight>
                <a:srgbClr val="FFFFFF"/>
              </a:highlight>
              <a:ea typeface="Calibri"/>
              <a:cs typeface="Calibri"/>
            </a:endParaRPr>
          </a:p>
          <a:p>
            <a:pPr marL="285750" indent="-285750">
              <a:buFont typeface="Wingdings"/>
              <a:buChar char="•"/>
            </a:pPr>
            <a:endParaRPr lang="de-DE">
              <a:highlight>
                <a:srgbClr val="FFFFFF"/>
              </a:highlight>
              <a:ea typeface="Calibri"/>
              <a:cs typeface="Calibri"/>
            </a:endParaRPr>
          </a:p>
          <a:p>
            <a:pPr marL="285750" indent="-285750">
              <a:buFont typeface="Wingdings"/>
              <a:buChar char="•"/>
            </a:pPr>
            <a:endParaRPr lang="de-DE">
              <a:highlight>
                <a:srgbClr val="FFFFFF"/>
              </a:highlight>
              <a:ea typeface="Calibri"/>
              <a:cs typeface="Calibri"/>
            </a:endParaRPr>
          </a:p>
        </p:txBody>
      </p:sp>
      <p:sp>
        <p:nvSpPr>
          <p:cNvPr id="4" name="Foliennummernplatzhalter 3">
            <a:extLst>
              <a:ext uri="{FF2B5EF4-FFF2-40B4-BE49-F238E27FC236}">
                <a16:creationId xmlns:a16="http://schemas.microsoft.com/office/drawing/2014/main" id="{253C7D00-897B-E319-C1B7-3050FC25FE14}"/>
              </a:ext>
            </a:extLst>
          </p:cNvPr>
          <p:cNvSpPr>
            <a:spLocks noGrp="1"/>
          </p:cNvSpPr>
          <p:nvPr>
            <p:ph type="sldNum" sz="quarter" idx="5"/>
          </p:nvPr>
        </p:nvSpPr>
        <p:spPr/>
        <p:txBody>
          <a:bodyPr/>
          <a:lstStyle/>
          <a:p>
            <a:fld id="{6924D0AA-D7DD-6A4D-8021-3941EDE904D8}" type="slidenum">
              <a:rPr lang="de-DE" smtClean="0"/>
              <a:t>4</a:t>
            </a:fld>
            <a:endParaRPr lang="de-DE"/>
          </a:p>
        </p:txBody>
      </p:sp>
    </p:spTree>
    <p:extLst>
      <p:ext uri="{BB962C8B-B14F-4D97-AF65-F5344CB8AC3E}">
        <p14:creationId xmlns:p14="http://schemas.microsoft.com/office/powerpoint/2010/main" val="1692817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1C80A-94AF-78A4-DB3B-E0B74F30AA1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C06FEDA-0494-E135-A2C8-A9A5F2B569F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DD54201-FC86-348C-F3DF-51F749E1C3D6}"/>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B6F99744-FAED-D63C-6B98-DA1C710D321E}"/>
              </a:ext>
            </a:extLst>
          </p:cNvPr>
          <p:cNvSpPr>
            <a:spLocks noGrp="1"/>
          </p:cNvSpPr>
          <p:nvPr>
            <p:ph type="sldNum" sz="quarter" idx="5"/>
          </p:nvPr>
        </p:nvSpPr>
        <p:spPr/>
        <p:txBody>
          <a:bodyPr/>
          <a:lstStyle/>
          <a:p>
            <a:fld id="{6924D0AA-D7DD-6A4D-8021-3941EDE904D8}" type="slidenum">
              <a:rPr lang="de-DE" smtClean="0"/>
              <a:t>5</a:t>
            </a:fld>
            <a:endParaRPr lang="de-DE"/>
          </a:p>
        </p:txBody>
      </p:sp>
    </p:spTree>
    <p:extLst>
      <p:ext uri="{BB962C8B-B14F-4D97-AF65-F5344CB8AC3E}">
        <p14:creationId xmlns:p14="http://schemas.microsoft.com/office/powerpoint/2010/main" val="3048864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CDD1D-6905-8BE5-2057-072F868833D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B9D9F83-C1C8-D9BD-7351-9062CCCD2C1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D8275EF-44F5-45FC-9059-02F2ABB754B8}"/>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C0B976D9-0E41-C3BA-295D-249362F06D94}"/>
              </a:ext>
            </a:extLst>
          </p:cNvPr>
          <p:cNvSpPr>
            <a:spLocks noGrp="1"/>
          </p:cNvSpPr>
          <p:nvPr>
            <p:ph type="sldNum" sz="quarter" idx="5"/>
          </p:nvPr>
        </p:nvSpPr>
        <p:spPr/>
        <p:txBody>
          <a:bodyPr/>
          <a:lstStyle/>
          <a:p>
            <a:fld id="{6924D0AA-D7DD-6A4D-8021-3941EDE904D8}" type="slidenum">
              <a:rPr lang="de-DE" smtClean="0"/>
              <a:t>6</a:t>
            </a:fld>
            <a:endParaRPr lang="de-DE"/>
          </a:p>
        </p:txBody>
      </p:sp>
    </p:spTree>
    <p:extLst>
      <p:ext uri="{BB962C8B-B14F-4D97-AF65-F5344CB8AC3E}">
        <p14:creationId xmlns:p14="http://schemas.microsoft.com/office/powerpoint/2010/main" val="3427372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924D0AA-D7DD-6A4D-8021-3941EDE904D8}" type="slidenum">
              <a:rPr lang="de-DE" smtClean="0"/>
              <a:t>7</a:t>
            </a:fld>
            <a:endParaRPr lang="de-DE"/>
          </a:p>
        </p:txBody>
      </p:sp>
    </p:spTree>
    <p:extLst>
      <p:ext uri="{BB962C8B-B14F-4D97-AF65-F5344CB8AC3E}">
        <p14:creationId xmlns:p14="http://schemas.microsoft.com/office/powerpoint/2010/main" val="507542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ea typeface="Calibri"/>
              <a:cs typeface="Calibri"/>
            </a:endParaRPr>
          </a:p>
        </p:txBody>
      </p:sp>
      <p:sp>
        <p:nvSpPr>
          <p:cNvPr id="4" name="Foliennummernplatzhalter 3"/>
          <p:cNvSpPr>
            <a:spLocks noGrp="1"/>
          </p:cNvSpPr>
          <p:nvPr>
            <p:ph type="sldNum" sz="quarter" idx="5"/>
          </p:nvPr>
        </p:nvSpPr>
        <p:spPr/>
        <p:txBody>
          <a:bodyPr/>
          <a:lstStyle/>
          <a:p>
            <a:fld id="{6924D0AA-D7DD-6A4D-8021-3941EDE904D8}" type="slidenum">
              <a:rPr lang="de-DE" smtClean="0"/>
              <a:t>8</a:t>
            </a:fld>
            <a:endParaRPr lang="de-DE"/>
          </a:p>
        </p:txBody>
      </p:sp>
    </p:spTree>
    <p:extLst>
      <p:ext uri="{BB962C8B-B14F-4D97-AF65-F5344CB8AC3E}">
        <p14:creationId xmlns:p14="http://schemas.microsoft.com/office/powerpoint/2010/main" val="2598307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ea typeface="Calibri"/>
              <a:cs typeface="Calibri"/>
            </a:endParaRPr>
          </a:p>
        </p:txBody>
      </p:sp>
      <p:sp>
        <p:nvSpPr>
          <p:cNvPr id="4" name="Foliennummernplatzhalter 3"/>
          <p:cNvSpPr>
            <a:spLocks noGrp="1"/>
          </p:cNvSpPr>
          <p:nvPr>
            <p:ph type="sldNum" sz="quarter" idx="5"/>
          </p:nvPr>
        </p:nvSpPr>
        <p:spPr/>
        <p:txBody>
          <a:bodyPr/>
          <a:lstStyle/>
          <a:p>
            <a:fld id="{6924D0AA-D7DD-6A4D-8021-3941EDE904D8}" type="slidenum">
              <a:rPr lang="de-DE" smtClean="0"/>
              <a:t>9</a:t>
            </a:fld>
            <a:endParaRPr lang="de-DE"/>
          </a:p>
        </p:txBody>
      </p:sp>
    </p:spTree>
    <p:extLst>
      <p:ext uri="{BB962C8B-B14F-4D97-AF65-F5344CB8AC3E}">
        <p14:creationId xmlns:p14="http://schemas.microsoft.com/office/powerpoint/2010/main" val="38612637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velopoffice365-my.sharepoint.com/personal/hwen_d-velop_de/Documents/Loe-Wen/Pr&#228;sentationen/Vorlagen/Logos/PNG"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Titelfolie + Hintergrund schwarz">
    <p:spTree>
      <p:nvGrpSpPr>
        <p:cNvPr id="1" name=""/>
        <p:cNvGrpSpPr/>
        <p:nvPr/>
      </p:nvGrpSpPr>
      <p:grpSpPr>
        <a:xfrm>
          <a:off x="0" y="0"/>
          <a:ext cx="0" cy="0"/>
          <a:chOff x="0" y="0"/>
          <a:chExt cx="0" cy="0"/>
        </a:xfrm>
      </p:grpSpPr>
      <p:sp>
        <p:nvSpPr>
          <p:cNvPr id="9" name="Bildplatzhalter 8"/>
          <p:cNvSpPr>
            <a:spLocks noGrp="1"/>
          </p:cNvSpPr>
          <p:nvPr>
            <p:ph type="pic" sz="quarter" idx="15"/>
          </p:nvPr>
        </p:nvSpPr>
        <p:spPr>
          <a:xfrm>
            <a:off x="0" y="-14288"/>
            <a:ext cx="12188825" cy="6872288"/>
          </a:xfrm>
          <a:prstGeom prst="rect">
            <a:avLst/>
          </a:prstGeom>
        </p:spPr>
        <p:txBody>
          <a:bodyPr vert="horz"/>
          <a:lstStyle>
            <a:lvl1pPr>
              <a:defRPr>
                <a:solidFill>
                  <a:srgbClr val="3A3A3A"/>
                </a:solidFill>
              </a:defRPr>
            </a:lvl1pPr>
          </a:lstStyle>
          <a:p>
            <a:endParaRPr lang="de-DE"/>
          </a:p>
        </p:txBody>
      </p:sp>
      <p:sp>
        <p:nvSpPr>
          <p:cNvPr id="13" name="Bildplatzhalter 12"/>
          <p:cNvSpPr>
            <a:spLocks noGrp="1"/>
          </p:cNvSpPr>
          <p:nvPr>
            <p:ph type="pic" sz="quarter" idx="16"/>
          </p:nvPr>
        </p:nvSpPr>
        <p:spPr>
          <a:xfrm>
            <a:off x="7937" y="0"/>
            <a:ext cx="12188825" cy="6872288"/>
          </a:xfrm>
          <a:prstGeom prst="rect">
            <a:avLst/>
          </a:prstGeom>
        </p:spPr>
        <p:txBody>
          <a:bodyPr vert="horz"/>
          <a:lstStyle>
            <a:lvl1pPr marL="0" indent="0">
              <a:buNone/>
              <a:defRPr>
                <a:solidFill>
                  <a:srgbClr val="3A3A3A"/>
                </a:solidFill>
              </a:defRPr>
            </a:lvl1pPr>
          </a:lstStyle>
          <a:p>
            <a:endParaRPr lang="de-DE"/>
          </a:p>
        </p:txBody>
      </p:sp>
      <p:sp>
        <p:nvSpPr>
          <p:cNvPr id="5" name="Titel 14">
            <a:extLst>
              <a:ext uri="{FF2B5EF4-FFF2-40B4-BE49-F238E27FC236}">
                <a16:creationId xmlns:a16="http://schemas.microsoft.com/office/drawing/2014/main" id="{FE5D237C-9B4A-1C4B-8AE7-3DC278C3DD3E}"/>
              </a:ext>
            </a:extLst>
          </p:cNvPr>
          <p:cNvSpPr>
            <a:spLocks noGrp="1"/>
          </p:cNvSpPr>
          <p:nvPr>
            <p:ph type="title" hasCustomPrompt="1"/>
          </p:nvPr>
        </p:nvSpPr>
        <p:spPr>
          <a:xfrm>
            <a:off x="403079" y="1992539"/>
            <a:ext cx="11131161" cy="1254453"/>
          </a:xfrm>
          <a:prstGeom prst="rect">
            <a:avLst/>
          </a:prstGeom>
        </p:spPr>
        <p:txBody>
          <a:bodyPr lIns="121899" tIns="60949" rIns="121899" bIns="60949">
            <a:noAutofit/>
          </a:bodyPr>
          <a:lstStyle>
            <a:lvl1pPr>
              <a:defRPr sz="6400" b="1" i="0" spc="400">
                <a:solidFill>
                  <a:srgbClr val="3A3A3A"/>
                </a:solidFill>
                <a:latin typeface="Ubuntu"/>
                <a:cs typeface="Ubuntu"/>
              </a:defRPr>
            </a:lvl1pPr>
          </a:lstStyle>
          <a:p>
            <a:r>
              <a:rPr lang="de-DE"/>
              <a:t>Herzlich willkommen</a:t>
            </a:r>
          </a:p>
        </p:txBody>
      </p:sp>
      <p:sp>
        <p:nvSpPr>
          <p:cNvPr id="6" name="Textplatzhalter 12"/>
          <p:cNvSpPr>
            <a:spLocks noGrp="1"/>
          </p:cNvSpPr>
          <p:nvPr>
            <p:ph type="body" sz="quarter" idx="13" hasCustomPrompt="1"/>
          </p:nvPr>
        </p:nvSpPr>
        <p:spPr>
          <a:xfrm>
            <a:off x="1041400" y="3618090"/>
            <a:ext cx="10096500" cy="810684"/>
          </a:xfrm>
          <a:prstGeom prst="rect">
            <a:avLst/>
          </a:prstGeom>
        </p:spPr>
        <p:txBody>
          <a:bodyPr vert="horz" lIns="121899" tIns="60949" rIns="121899" bIns="60949"/>
          <a:lstStyle>
            <a:lvl1pPr marL="0" indent="0" algn="ctr">
              <a:buNone/>
              <a:defRPr>
                <a:solidFill>
                  <a:srgbClr val="3A3A3A"/>
                </a:solidFill>
                <a:latin typeface="Ubuntu" panose="020B0504030602030204" pitchFamily="34" charset="0"/>
              </a:defRPr>
            </a:lvl1pPr>
          </a:lstStyle>
          <a:p>
            <a:pPr lvl="0"/>
            <a:r>
              <a:rPr lang="de-DE"/>
              <a:t>Titel | Name</a:t>
            </a:r>
          </a:p>
        </p:txBody>
      </p:sp>
      <p:sp>
        <p:nvSpPr>
          <p:cNvPr id="7" name="Textplatzhalter 16"/>
          <p:cNvSpPr>
            <a:spLocks noGrp="1"/>
          </p:cNvSpPr>
          <p:nvPr>
            <p:ph type="body" sz="quarter" idx="14" hasCustomPrompt="1"/>
          </p:nvPr>
        </p:nvSpPr>
        <p:spPr>
          <a:xfrm>
            <a:off x="1790700" y="4428774"/>
            <a:ext cx="8623300" cy="637116"/>
          </a:xfrm>
          <a:prstGeom prst="rect">
            <a:avLst/>
          </a:prstGeom>
        </p:spPr>
        <p:txBody>
          <a:bodyPr vert="horz" lIns="121899" tIns="60949" rIns="121899" bIns="60949"/>
          <a:lstStyle>
            <a:lvl1pPr marL="0" indent="0" algn="ctr">
              <a:buNone/>
              <a:defRPr sz="3200" baseline="0">
                <a:solidFill>
                  <a:srgbClr val="3A3A3A"/>
                </a:solidFill>
                <a:latin typeface="Ubuntu" panose="020B0504030602030204" pitchFamily="34" charset="0"/>
              </a:defRPr>
            </a:lvl1pPr>
          </a:lstStyle>
          <a:p>
            <a:pPr lvl="0"/>
            <a:r>
              <a:rPr lang="de-DE"/>
              <a:t>Ort | Datum</a:t>
            </a:r>
          </a:p>
        </p:txBody>
      </p:sp>
      <p:pic>
        <p:nvPicPr>
          <p:cNvPr id="10" name="Bild 2">
            <a:extLst>
              <a:ext uri="{FF2B5EF4-FFF2-40B4-BE49-F238E27FC236}">
                <a16:creationId xmlns:a16="http://schemas.microsoft.com/office/drawing/2014/main" id="{25B6A08D-E565-4ACB-AA4E-6C995DD486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82542" y="169712"/>
            <a:ext cx="474923" cy="154389"/>
          </a:xfrm>
          <a:prstGeom prst="rect">
            <a:avLst/>
          </a:prstGeom>
        </p:spPr>
      </p:pic>
    </p:spTree>
    <p:extLst>
      <p:ext uri="{BB962C8B-B14F-4D97-AF65-F5344CB8AC3E}">
        <p14:creationId xmlns:p14="http://schemas.microsoft.com/office/powerpoint/2010/main" val="241652576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 o.A. Basic Folie hell + dunkle Schrift">
    <p:spTree>
      <p:nvGrpSpPr>
        <p:cNvPr id="1" name=""/>
        <p:cNvGrpSpPr/>
        <p:nvPr/>
      </p:nvGrpSpPr>
      <p:grpSpPr>
        <a:xfrm>
          <a:off x="0" y="0"/>
          <a:ext cx="0" cy="0"/>
          <a:chOff x="0" y="0"/>
          <a:chExt cx="0" cy="0"/>
        </a:xfrm>
      </p:grpSpPr>
      <p:pic>
        <p:nvPicPr>
          <p:cNvPr id="3" name="Bild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82542" y="169712"/>
            <a:ext cx="474923" cy="154389"/>
          </a:xfrm>
          <a:prstGeom prst="rect">
            <a:avLst/>
          </a:prstGeom>
        </p:spPr>
      </p:pic>
      <p:sp>
        <p:nvSpPr>
          <p:cNvPr id="12" name="Foliennummernplatzhalter 1"/>
          <p:cNvSpPr txBox="1">
            <a:spLocks/>
          </p:cNvSpPr>
          <p:nvPr userDrawn="1"/>
        </p:nvSpPr>
        <p:spPr>
          <a:xfrm>
            <a:off x="11560256" y="6469244"/>
            <a:ext cx="511917" cy="365125"/>
          </a:xfrm>
          <a:prstGeom prst="rect">
            <a:avLst/>
          </a:prstGeom>
        </p:spPr>
        <p:txBody>
          <a:bodyPr lIns="121899" tIns="60949" rIns="121899" bIns="60949"/>
          <a:lstStyle>
            <a:defPPr>
              <a:defRPr lang="de-DE"/>
            </a:defPPr>
            <a:lvl1pPr marL="0" algn="l" defTabSz="457200" rtl="0" eaLnBrk="1" latinLnBrk="0" hangingPunct="1">
              <a:defRPr sz="1800" kern="1200">
                <a:solidFill>
                  <a:srgbClr val="333E4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991DA0-33FB-D643-956A-DF909914E7D3}" type="slidenum">
              <a:rPr lang="de-DE" sz="1100">
                <a:solidFill>
                  <a:srgbClr val="3A3A3A"/>
                </a:solidFill>
                <a:latin typeface="Ubuntu Light"/>
                <a:cs typeface="Ubuntu Light"/>
              </a:rPr>
              <a:pPr/>
              <a:t>‹#›</a:t>
            </a:fld>
            <a:endParaRPr lang="de-DE" sz="1100">
              <a:solidFill>
                <a:srgbClr val="3A3A3A"/>
              </a:solidFill>
              <a:latin typeface="Ubuntu Light"/>
              <a:cs typeface="Ubuntu Light"/>
            </a:endParaRPr>
          </a:p>
        </p:txBody>
      </p:sp>
      <p:sp>
        <p:nvSpPr>
          <p:cNvPr id="14" name="Textplatzhalter 12"/>
          <p:cNvSpPr>
            <a:spLocks noGrp="1"/>
          </p:cNvSpPr>
          <p:nvPr>
            <p:ph type="body" sz="quarter" idx="20" hasCustomPrompt="1"/>
          </p:nvPr>
        </p:nvSpPr>
        <p:spPr>
          <a:xfrm>
            <a:off x="116652" y="6524012"/>
            <a:ext cx="2111375" cy="238125"/>
          </a:xfrm>
          <a:prstGeom prst="rect">
            <a:avLst/>
          </a:prstGeom>
        </p:spPr>
        <p:txBody>
          <a:bodyPr vert="horz"/>
          <a:lstStyle>
            <a:lvl1pPr marL="0" indent="0">
              <a:buNone/>
              <a:defRPr sz="900" b="0" i="0">
                <a:solidFill>
                  <a:srgbClr val="3A3A3A"/>
                </a:solidFill>
                <a:latin typeface="Ubuntu Light"/>
                <a:cs typeface="Ubuntu Light"/>
              </a:defRPr>
            </a:lvl1pPr>
          </a:lstStyle>
          <a:p>
            <a:pPr lvl="0"/>
            <a:r>
              <a:rPr lang="de-DE"/>
              <a:t>Über d.velop</a:t>
            </a:r>
          </a:p>
        </p:txBody>
      </p:sp>
      <p:cxnSp>
        <p:nvCxnSpPr>
          <p:cNvPr id="15" name="Gerade Verbindung 14"/>
          <p:cNvCxnSpPr/>
          <p:nvPr userDrawn="1"/>
        </p:nvCxnSpPr>
        <p:spPr>
          <a:xfrm>
            <a:off x="200019" y="6441677"/>
            <a:ext cx="11757445" cy="0"/>
          </a:xfrm>
          <a:prstGeom prst="line">
            <a:avLst/>
          </a:prstGeom>
          <a:ln w="19050">
            <a:gradFill>
              <a:gsLst>
                <a:gs pos="0">
                  <a:srgbClr val="2575FC"/>
                </a:gs>
                <a:gs pos="100000">
                  <a:srgbClr val="00ECBC"/>
                </a:gs>
              </a:gsLst>
              <a:lin ang="5400000" scaled="1"/>
            </a:gradFill>
          </a:ln>
          <a:effectLst/>
        </p:spPr>
        <p:style>
          <a:lnRef idx="2">
            <a:schemeClr val="accent1"/>
          </a:lnRef>
          <a:fillRef idx="0">
            <a:schemeClr val="accent1"/>
          </a:fillRef>
          <a:effectRef idx="1">
            <a:schemeClr val="accent1"/>
          </a:effectRef>
          <a:fontRef idx="minor">
            <a:schemeClr val="tx1"/>
          </a:fontRef>
        </p:style>
      </p:cxnSp>
      <p:sp>
        <p:nvSpPr>
          <p:cNvPr id="8" name="Textplatzhalter 7">
            <a:extLst>
              <a:ext uri="{FF2B5EF4-FFF2-40B4-BE49-F238E27FC236}">
                <a16:creationId xmlns:a16="http://schemas.microsoft.com/office/drawing/2014/main" id="{F1DE448A-9BF6-324D-826B-B901ABD339E8}"/>
              </a:ext>
            </a:extLst>
          </p:cNvPr>
          <p:cNvSpPr>
            <a:spLocks noGrp="1"/>
          </p:cNvSpPr>
          <p:nvPr>
            <p:ph type="body" sz="quarter" idx="21" hasCustomPrompt="1"/>
          </p:nvPr>
        </p:nvSpPr>
        <p:spPr>
          <a:xfrm>
            <a:off x="744029" y="130441"/>
            <a:ext cx="8041156" cy="525462"/>
          </a:xfrm>
          <a:prstGeom prst="rect">
            <a:avLst/>
          </a:prstGeom>
          <a:ln>
            <a:noFill/>
          </a:ln>
        </p:spPr>
        <p:txBody>
          <a:bodyPr/>
          <a:lstStyle>
            <a:lvl1pPr marL="0" indent="0">
              <a:buNone/>
              <a:defRPr sz="2400" b="0" i="0">
                <a:solidFill>
                  <a:srgbClr val="2575FC"/>
                </a:solidFill>
                <a:latin typeface="Ubuntu Medium" panose="020B0504030602030204" pitchFamily="34" charset="0"/>
              </a:defRPr>
            </a:lvl1pPr>
          </a:lstStyle>
          <a:p>
            <a:r>
              <a:rPr lang="de-DE" sz="2400"/>
              <a:t>Überschrift</a:t>
            </a:r>
            <a:endParaRPr lang="de-DE"/>
          </a:p>
        </p:txBody>
      </p:sp>
      <p:pic>
        <p:nvPicPr>
          <p:cNvPr id="9" name="Grafik 8">
            <a:extLst>
              <a:ext uri="{FF2B5EF4-FFF2-40B4-BE49-F238E27FC236}">
                <a16:creationId xmlns:a16="http://schemas.microsoft.com/office/drawing/2014/main" id="{14D6D5B2-33F4-1E47-A10C-961555904580}"/>
              </a:ext>
            </a:extLst>
          </p:cNvPr>
          <p:cNvPicPr>
            <a:picLocks noChangeAspect="1"/>
          </p:cNvPicPr>
          <p:nvPr userDrawn="1"/>
        </p:nvPicPr>
        <p:blipFill>
          <a:blip r:embed="rId3"/>
          <a:stretch>
            <a:fillRect/>
          </a:stretch>
        </p:blipFill>
        <p:spPr>
          <a:xfrm rot="10800000" flipV="1">
            <a:off x="-45720" y="150079"/>
            <a:ext cx="313668" cy="486186"/>
          </a:xfrm>
          <a:prstGeom prst="rect">
            <a:avLst/>
          </a:prstGeom>
        </p:spPr>
      </p:pic>
      <p:sp>
        <p:nvSpPr>
          <p:cNvPr id="5" name="Textplatzhalter 4">
            <a:extLst>
              <a:ext uri="{FF2B5EF4-FFF2-40B4-BE49-F238E27FC236}">
                <a16:creationId xmlns:a16="http://schemas.microsoft.com/office/drawing/2014/main" id="{F7D3C907-096E-4558-AD7B-9CA09941BD4A}"/>
              </a:ext>
            </a:extLst>
          </p:cNvPr>
          <p:cNvSpPr>
            <a:spLocks noGrp="1"/>
          </p:cNvSpPr>
          <p:nvPr>
            <p:ph type="body" sz="quarter" idx="22"/>
          </p:nvPr>
        </p:nvSpPr>
        <p:spPr>
          <a:xfrm>
            <a:off x="744953" y="1151863"/>
            <a:ext cx="11212512" cy="5125367"/>
          </a:xfrm>
          <a:prstGeom prst="rect">
            <a:avLst/>
          </a:prstGeom>
        </p:spPr>
        <p:txBody>
          <a:bodyPr/>
          <a:lstStyle>
            <a:lvl1pPr>
              <a:defRPr sz="2400">
                <a:solidFill>
                  <a:srgbClr val="3A3A3A"/>
                </a:solidFill>
                <a:latin typeface="Ubuntu Light" panose="020B0304030602030204" pitchFamily="34" charset="0"/>
              </a:defRPr>
            </a:lvl1pPr>
            <a:lvl2pPr>
              <a:defRPr sz="2000">
                <a:solidFill>
                  <a:srgbClr val="3A3A3A"/>
                </a:solidFill>
                <a:latin typeface="Ubuntu Light" panose="020B0304030602030204" pitchFamily="34" charset="0"/>
              </a:defRPr>
            </a:lvl2pPr>
            <a:lvl3pPr>
              <a:defRPr sz="1600">
                <a:solidFill>
                  <a:srgbClr val="3A3A3A"/>
                </a:solidFill>
                <a:latin typeface="Ubuntu Light" panose="020B0304030602030204" pitchFamily="34" charset="0"/>
              </a:defRPr>
            </a:lvl3pPr>
            <a:lvl4pPr>
              <a:defRPr sz="1400">
                <a:solidFill>
                  <a:srgbClr val="3A3A3A"/>
                </a:solidFill>
                <a:latin typeface="Ubuntu Light" panose="020B0304030602030204" pitchFamily="34" charset="0"/>
              </a:defRPr>
            </a:lvl4pPr>
            <a:lvl5pPr>
              <a:defRPr sz="1400">
                <a:solidFill>
                  <a:srgbClr val="3A3A3A"/>
                </a:solidFill>
                <a:latin typeface="Ubuntu Light" panose="020B030403060203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75531718"/>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o.A. Basic Folie dunkel + helle Schrift">
    <p:bg>
      <p:bgPr>
        <a:solidFill>
          <a:srgbClr val="333E48"/>
        </a:solidFill>
        <a:effectLst/>
      </p:bgPr>
    </p:bg>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D2983DF2-C595-433C-85BC-1AB062C4A09B}"/>
              </a:ext>
            </a:extLst>
          </p:cNvPr>
          <p:cNvPicPr>
            <a:picLocks noChangeAspect="1"/>
          </p:cNvPicPr>
          <p:nvPr userDrawn="1"/>
        </p:nvPicPr>
        <p:blipFill>
          <a:blip r:embed="rId2"/>
          <a:stretch>
            <a:fillRect/>
          </a:stretch>
        </p:blipFill>
        <p:spPr>
          <a:xfrm>
            <a:off x="11427148" y="93854"/>
            <a:ext cx="603307" cy="322468"/>
          </a:xfrm>
          <a:prstGeom prst="rect">
            <a:avLst/>
          </a:prstGeom>
        </p:spPr>
      </p:pic>
      <p:sp>
        <p:nvSpPr>
          <p:cNvPr id="12" name="Foliennummernplatzhalter 1"/>
          <p:cNvSpPr txBox="1">
            <a:spLocks/>
          </p:cNvSpPr>
          <p:nvPr userDrawn="1"/>
        </p:nvSpPr>
        <p:spPr>
          <a:xfrm>
            <a:off x="11560256" y="6469244"/>
            <a:ext cx="511917" cy="365125"/>
          </a:xfrm>
          <a:prstGeom prst="rect">
            <a:avLst/>
          </a:prstGeom>
        </p:spPr>
        <p:txBody>
          <a:bodyPr lIns="121899" tIns="60949" rIns="121899" bIns="60949"/>
          <a:lstStyle>
            <a:defPPr>
              <a:defRPr lang="de-DE"/>
            </a:defPPr>
            <a:lvl1pPr marL="0" algn="l" defTabSz="457200" rtl="0" eaLnBrk="1" latinLnBrk="0" hangingPunct="1">
              <a:defRPr sz="1800" kern="1200">
                <a:solidFill>
                  <a:srgbClr val="333E4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991DA0-33FB-D643-956A-DF909914E7D3}" type="slidenum">
              <a:rPr lang="de-DE" sz="1100">
                <a:solidFill>
                  <a:schemeClr val="bg1"/>
                </a:solidFill>
                <a:latin typeface="Ubuntu Light"/>
                <a:cs typeface="Ubuntu Light"/>
              </a:rPr>
              <a:pPr/>
              <a:t>‹#›</a:t>
            </a:fld>
            <a:endParaRPr lang="de-DE" sz="1100">
              <a:solidFill>
                <a:schemeClr val="bg1"/>
              </a:solidFill>
              <a:latin typeface="Ubuntu Light"/>
              <a:cs typeface="Ubuntu Light"/>
            </a:endParaRPr>
          </a:p>
        </p:txBody>
      </p:sp>
      <p:sp>
        <p:nvSpPr>
          <p:cNvPr id="14" name="Textplatzhalter 12"/>
          <p:cNvSpPr>
            <a:spLocks noGrp="1"/>
          </p:cNvSpPr>
          <p:nvPr>
            <p:ph type="body" sz="quarter" idx="20" hasCustomPrompt="1"/>
          </p:nvPr>
        </p:nvSpPr>
        <p:spPr>
          <a:xfrm>
            <a:off x="116652" y="6524012"/>
            <a:ext cx="2111375" cy="238125"/>
          </a:xfrm>
          <a:prstGeom prst="rect">
            <a:avLst/>
          </a:prstGeom>
        </p:spPr>
        <p:txBody>
          <a:bodyPr vert="horz"/>
          <a:lstStyle>
            <a:lvl1pPr marL="0" indent="0">
              <a:buNone/>
              <a:defRPr sz="900" b="0" i="0">
                <a:solidFill>
                  <a:schemeClr val="bg1"/>
                </a:solidFill>
                <a:latin typeface="Ubuntu Light"/>
                <a:cs typeface="Ubuntu Light"/>
              </a:defRPr>
            </a:lvl1pPr>
          </a:lstStyle>
          <a:p>
            <a:pPr lvl="0"/>
            <a:r>
              <a:rPr lang="de-DE"/>
              <a:t>Über d.velop</a:t>
            </a:r>
          </a:p>
        </p:txBody>
      </p:sp>
      <p:cxnSp>
        <p:nvCxnSpPr>
          <p:cNvPr id="15" name="Gerade Verbindung 14"/>
          <p:cNvCxnSpPr/>
          <p:nvPr userDrawn="1"/>
        </p:nvCxnSpPr>
        <p:spPr>
          <a:xfrm>
            <a:off x="200019" y="6441677"/>
            <a:ext cx="11757445" cy="0"/>
          </a:xfrm>
          <a:prstGeom prst="line">
            <a:avLst/>
          </a:prstGeom>
          <a:ln w="19050">
            <a:gradFill>
              <a:gsLst>
                <a:gs pos="0">
                  <a:srgbClr val="2575FC"/>
                </a:gs>
                <a:gs pos="100000">
                  <a:srgbClr val="00ECBC"/>
                </a:gs>
              </a:gsLst>
              <a:lin ang="5400000" scaled="1"/>
            </a:gradFill>
          </a:ln>
          <a:effectLst/>
        </p:spPr>
        <p:style>
          <a:lnRef idx="2">
            <a:schemeClr val="accent1"/>
          </a:lnRef>
          <a:fillRef idx="0">
            <a:schemeClr val="accent1"/>
          </a:fillRef>
          <a:effectRef idx="1">
            <a:schemeClr val="accent1"/>
          </a:effectRef>
          <a:fontRef idx="minor">
            <a:schemeClr val="tx1"/>
          </a:fontRef>
        </p:style>
      </p:cxnSp>
      <p:sp>
        <p:nvSpPr>
          <p:cNvPr id="8" name="Textplatzhalter 7">
            <a:extLst>
              <a:ext uri="{FF2B5EF4-FFF2-40B4-BE49-F238E27FC236}">
                <a16:creationId xmlns:a16="http://schemas.microsoft.com/office/drawing/2014/main" id="{F1DE448A-9BF6-324D-826B-B901ABD339E8}"/>
              </a:ext>
            </a:extLst>
          </p:cNvPr>
          <p:cNvSpPr>
            <a:spLocks noGrp="1"/>
          </p:cNvSpPr>
          <p:nvPr>
            <p:ph type="body" sz="quarter" idx="21" hasCustomPrompt="1"/>
          </p:nvPr>
        </p:nvSpPr>
        <p:spPr>
          <a:xfrm>
            <a:off x="744029" y="130441"/>
            <a:ext cx="8041156" cy="525462"/>
          </a:xfrm>
          <a:prstGeom prst="rect">
            <a:avLst/>
          </a:prstGeom>
          <a:ln>
            <a:noFill/>
          </a:ln>
        </p:spPr>
        <p:txBody>
          <a:bodyPr/>
          <a:lstStyle>
            <a:lvl1pPr marL="0" indent="0">
              <a:buNone/>
              <a:defRPr sz="2400" b="0" i="0">
                <a:solidFill>
                  <a:srgbClr val="2575FC"/>
                </a:solidFill>
                <a:latin typeface="Ubuntu Medium" panose="020B0504030602030204" pitchFamily="34" charset="0"/>
              </a:defRPr>
            </a:lvl1pPr>
          </a:lstStyle>
          <a:p>
            <a:r>
              <a:rPr lang="de-DE" sz="2400"/>
              <a:t>Überschrift</a:t>
            </a:r>
            <a:endParaRPr lang="de-DE"/>
          </a:p>
        </p:txBody>
      </p:sp>
      <p:pic>
        <p:nvPicPr>
          <p:cNvPr id="9" name="Grafik 8">
            <a:extLst>
              <a:ext uri="{FF2B5EF4-FFF2-40B4-BE49-F238E27FC236}">
                <a16:creationId xmlns:a16="http://schemas.microsoft.com/office/drawing/2014/main" id="{14D6D5B2-33F4-1E47-A10C-961555904580}"/>
              </a:ext>
            </a:extLst>
          </p:cNvPr>
          <p:cNvPicPr>
            <a:picLocks noChangeAspect="1"/>
          </p:cNvPicPr>
          <p:nvPr userDrawn="1"/>
        </p:nvPicPr>
        <p:blipFill>
          <a:blip r:embed="rId3"/>
          <a:stretch>
            <a:fillRect/>
          </a:stretch>
        </p:blipFill>
        <p:spPr>
          <a:xfrm rot="10800000" flipV="1">
            <a:off x="-45720" y="150079"/>
            <a:ext cx="313668" cy="486186"/>
          </a:xfrm>
          <a:prstGeom prst="rect">
            <a:avLst/>
          </a:prstGeom>
        </p:spPr>
      </p:pic>
      <p:sp>
        <p:nvSpPr>
          <p:cNvPr id="5" name="Textplatzhalter 4">
            <a:extLst>
              <a:ext uri="{FF2B5EF4-FFF2-40B4-BE49-F238E27FC236}">
                <a16:creationId xmlns:a16="http://schemas.microsoft.com/office/drawing/2014/main" id="{F7D3C907-096E-4558-AD7B-9CA09941BD4A}"/>
              </a:ext>
            </a:extLst>
          </p:cNvPr>
          <p:cNvSpPr>
            <a:spLocks noGrp="1"/>
          </p:cNvSpPr>
          <p:nvPr>
            <p:ph type="body" sz="quarter" idx="22"/>
          </p:nvPr>
        </p:nvSpPr>
        <p:spPr>
          <a:xfrm>
            <a:off x="744953" y="1151863"/>
            <a:ext cx="11212512" cy="5125367"/>
          </a:xfrm>
          <a:prstGeom prst="rect">
            <a:avLst/>
          </a:prstGeom>
        </p:spPr>
        <p:txBody>
          <a:bodyPr/>
          <a:lstStyle>
            <a:lvl1pPr>
              <a:defRPr sz="2400">
                <a:solidFill>
                  <a:schemeClr val="bg1"/>
                </a:solidFill>
                <a:latin typeface="Ubuntu Light" panose="020B0304030602030204" pitchFamily="34" charset="0"/>
              </a:defRPr>
            </a:lvl1pPr>
            <a:lvl2pPr>
              <a:defRPr sz="2000">
                <a:solidFill>
                  <a:schemeClr val="bg1"/>
                </a:solidFill>
                <a:latin typeface="Ubuntu Light" panose="020B0304030602030204" pitchFamily="34" charset="0"/>
              </a:defRPr>
            </a:lvl2pPr>
            <a:lvl3pPr>
              <a:defRPr sz="1600">
                <a:solidFill>
                  <a:schemeClr val="bg1"/>
                </a:solidFill>
                <a:latin typeface="Ubuntu Light" panose="020B0304030602030204" pitchFamily="34" charset="0"/>
              </a:defRPr>
            </a:lvl3pPr>
            <a:lvl4pPr>
              <a:defRPr sz="1400">
                <a:solidFill>
                  <a:schemeClr val="bg1"/>
                </a:solidFill>
                <a:latin typeface="Ubuntu Light" panose="020B0304030602030204" pitchFamily="34" charset="0"/>
              </a:defRPr>
            </a:lvl4pPr>
            <a:lvl5pPr>
              <a:defRPr sz="1400">
                <a:solidFill>
                  <a:schemeClr val="bg1"/>
                </a:solidFill>
                <a:latin typeface="Ubuntu Light" panose="020B030403060203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801189195"/>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 o.A. Bild + Basic Folie schwarzer Text">
    <p:spTree>
      <p:nvGrpSpPr>
        <p:cNvPr id="1" name=""/>
        <p:cNvGrpSpPr/>
        <p:nvPr/>
      </p:nvGrpSpPr>
      <p:grpSpPr>
        <a:xfrm>
          <a:off x="0" y="0"/>
          <a:ext cx="0" cy="0"/>
          <a:chOff x="0" y="0"/>
          <a:chExt cx="0" cy="0"/>
        </a:xfrm>
      </p:grpSpPr>
      <p:pic>
        <p:nvPicPr>
          <p:cNvPr id="3" name="Bild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82542" y="169712"/>
            <a:ext cx="474923" cy="154389"/>
          </a:xfrm>
          <a:prstGeom prst="rect">
            <a:avLst/>
          </a:prstGeom>
        </p:spPr>
      </p:pic>
      <p:sp>
        <p:nvSpPr>
          <p:cNvPr id="12" name="Foliennummernplatzhalter 1"/>
          <p:cNvSpPr txBox="1">
            <a:spLocks/>
          </p:cNvSpPr>
          <p:nvPr userDrawn="1"/>
        </p:nvSpPr>
        <p:spPr>
          <a:xfrm>
            <a:off x="11560256" y="6469244"/>
            <a:ext cx="511917" cy="365125"/>
          </a:xfrm>
          <a:prstGeom prst="rect">
            <a:avLst/>
          </a:prstGeom>
        </p:spPr>
        <p:txBody>
          <a:bodyPr lIns="121899" tIns="60949" rIns="121899" bIns="60949"/>
          <a:lstStyle>
            <a:defPPr>
              <a:defRPr lang="de-DE"/>
            </a:defPPr>
            <a:lvl1pPr marL="0" algn="l" defTabSz="457200" rtl="0" eaLnBrk="1" latinLnBrk="0" hangingPunct="1">
              <a:defRPr sz="1800" kern="1200">
                <a:solidFill>
                  <a:srgbClr val="333E4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991DA0-33FB-D643-956A-DF909914E7D3}" type="slidenum">
              <a:rPr lang="de-DE" sz="1100">
                <a:solidFill>
                  <a:srgbClr val="3A3A3A"/>
                </a:solidFill>
                <a:latin typeface="Ubuntu Light"/>
                <a:cs typeface="Ubuntu Light"/>
              </a:rPr>
              <a:pPr/>
              <a:t>‹#›</a:t>
            </a:fld>
            <a:endParaRPr lang="de-DE" sz="1100">
              <a:solidFill>
                <a:srgbClr val="3A3A3A"/>
              </a:solidFill>
              <a:latin typeface="Ubuntu Light"/>
              <a:cs typeface="Ubuntu Light"/>
            </a:endParaRPr>
          </a:p>
        </p:txBody>
      </p:sp>
      <p:sp>
        <p:nvSpPr>
          <p:cNvPr id="14" name="Textplatzhalter 12"/>
          <p:cNvSpPr>
            <a:spLocks noGrp="1"/>
          </p:cNvSpPr>
          <p:nvPr>
            <p:ph type="body" sz="quarter" idx="20" hasCustomPrompt="1"/>
          </p:nvPr>
        </p:nvSpPr>
        <p:spPr>
          <a:xfrm>
            <a:off x="116652" y="6524012"/>
            <a:ext cx="2111375" cy="238125"/>
          </a:xfrm>
          <a:prstGeom prst="rect">
            <a:avLst/>
          </a:prstGeom>
        </p:spPr>
        <p:txBody>
          <a:bodyPr vert="horz"/>
          <a:lstStyle>
            <a:lvl1pPr marL="0" indent="0">
              <a:buNone/>
              <a:defRPr sz="900" b="0" i="0">
                <a:solidFill>
                  <a:srgbClr val="3A3A3A"/>
                </a:solidFill>
                <a:latin typeface="Ubuntu Light"/>
                <a:cs typeface="Ubuntu Light"/>
              </a:defRPr>
            </a:lvl1pPr>
          </a:lstStyle>
          <a:p>
            <a:pPr lvl="0"/>
            <a:r>
              <a:rPr lang="de-DE"/>
              <a:t>Über d.velop</a:t>
            </a:r>
          </a:p>
        </p:txBody>
      </p:sp>
      <p:cxnSp>
        <p:nvCxnSpPr>
          <p:cNvPr id="15" name="Gerade Verbindung 14"/>
          <p:cNvCxnSpPr/>
          <p:nvPr userDrawn="1"/>
        </p:nvCxnSpPr>
        <p:spPr>
          <a:xfrm>
            <a:off x="200019" y="6441677"/>
            <a:ext cx="11757445" cy="0"/>
          </a:xfrm>
          <a:prstGeom prst="line">
            <a:avLst/>
          </a:prstGeom>
          <a:ln w="19050">
            <a:gradFill>
              <a:gsLst>
                <a:gs pos="0">
                  <a:srgbClr val="2575FC"/>
                </a:gs>
                <a:gs pos="100000">
                  <a:srgbClr val="00ECBC"/>
                </a:gs>
              </a:gsLst>
              <a:lin ang="5400000" scaled="1"/>
            </a:gradFill>
          </a:ln>
          <a:effectLst/>
        </p:spPr>
        <p:style>
          <a:lnRef idx="2">
            <a:schemeClr val="accent1"/>
          </a:lnRef>
          <a:fillRef idx="0">
            <a:schemeClr val="accent1"/>
          </a:fillRef>
          <a:effectRef idx="1">
            <a:schemeClr val="accent1"/>
          </a:effectRef>
          <a:fontRef idx="minor">
            <a:schemeClr val="tx1"/>
          </a:fontRef>
        </p:style>
      </p:cxnSp>
      <p:sp>
        <p:nvSpPr>
          <p:cNvPr id="8" name="Textplatzhalter 7">
            <a:extLst>
              <a:ext uri="{FF2B5EF4-FFF2-40B4-BE49-F238E27FC236}">
                <a16:creationId xmlns:a16="http://schemas.microsoft.com/office/drawing/2014/main" id="{F1DE448A-9BF6-324D-826B-B901ABD339E8}"/>
              </a:ext>
            </a:extLst>
          </p:cNvPr>
          <p:cNvSpPr>
            <a:spLocks noGrp="1"/>
          </p:cNvSpPr>
          <p:nvPr>
            <p:ph type="body" sz="quarter" idx="21" hasCustomPrompt="1"/>
          </p:nvPr>
        </p:nvSpPr>
        <p:spPr>
          <a:xfrm>
            <a:off x="744029" y="130441"/>
            <a:ext cx="8041156" cy="525462"/>
          </a:xfrm>
          <a:prstGeom prst="rect">
            <a:avLst/>
          </a:prstGeom>
          <a:ln>
            <a:noFill/>
          </a:ln>
        </p:spPr>
        <p:txBody>
          <a:bodyPr/>
          <a:lstStyle>
            <a:lvl1pPr marL="0" indent="0">
              <a:buNone/>
              <a:defRPr sz="2400" b="0" i="0">
                <a:solidFill>
                  <a:srgbClr val="2575FC"/>
                </a:solidFill>
                <a:latin typeface="Ubuntu Medium" panose="020B0504030602030204" pitchFamily="34" charset="0"/>
              </a:defRPr>
            </a:lvl1pPr>
          </a:lstStyle>
          <a:p>
            <a:r>
              <a:rPr lang="de-DE" sz="2400"/>
              <a:t>Überschrift</a:t>
            </a:r>
            <a:endParaRPr lang="de-DE"/>
          </a:p>
        </p:txBody>
      </p:sp>
      <p:pic>
        <p:nvPicPr>
          <p:cNvPr id="9" name="Grafik 8">
            <a:extLst>
              <a:ext uri="{FF2B5EF4-FFF2-40B4-BE49-F238E27FC236}">
                <a16:creationId xmlns:a16="http://schemas.microsoft.com/office/drawing/2014/main" id="{14D6D5B2-33F4-1E47-A10C-961555904580}"/>
              </a:ext>
            </a:extLst>
          </p:cNvPr>
          <p:cNvPicPr>
            <a:picLocks noChangeAspect="1"/>
          </p:cNvPicPr>
          <p:nvPr userDrawn="1"/>
        </p:nvPicPr>
        <p:blipFill>
          <a:blip r:embed="rId3"/>
          <a:stretch>
            <a:fillRect/>
          </a:stretch>
        </p:blipFill>
        <p:spPr>
          <a:xfrm rot="10800000" flipV="1">
            <a:off x="-45720" y="150079"/>
            <a:ext cx="313668" cy="486186"/>
          </a:xfrm>
          <a:prstGeom prst="rect">
            <a:avLst/>
          </a:prstGeom>
        </p:spPr>
      </p:pic>
      <p:sp>
        <p:nvSpPr>
          <p:cNvPr id="5" name="Textplatzhalter 4">
            <a:extLst>
              <a:ext uri="{FF2B5EF4-FFF2-40B4-BE49-F238E27FC236}">
                <a16:creationId xmlns:a16="http://schemas.microsoft.com/office/drawing/2014/main" id="{F7D3C907-096E-4558-AD7B-9CA09941BD4A}"/>
              </a:ext>
            </a:extLst>
          </p:cNvPr>
          <p:cNvSpPr>
            <a:spLocks noGrp="1"/>
          </p:cNvSpPr>
          <p:nvPr>
            <p:ph type="body" sz="quarter" idx="22"/>
          </p:nvPr>
        </p:nvSpPr>
        <p:spPr>
          <a:xfrm>
            <a:off x="6094411" y="1151863"/>
            <a:ext cx="5863053" cy="5125367"/>
          </a:xfrm>
          <a:prstGeom prst="rect">
            <a:avLst/>
          </a:prstGeom>
        </p:spPr>
        <p:txBody>
          <a:bodyPr/>
          <a:lstStyle>
            <a:lvl1pPr>
              <a:defRPr sz="2400">
                <a:solidFill>
                  <a:srgbClr val="3A3A3A"/>
                </a:solidFill>
                <a:latin typeface="Ubuntu Light" panose="020B0304030602030204" pitchFamily="34" charset="0"/>
              </a:defRPr>
            </a:lvl1pPr>
            <a:lvl2pPr>
              <a:defRPr sz="2000">
                <a:solidFill>
                  <a:srgbClr val="3A3A3A"/>
                </a:solidFill>
                <a:latin typeface="Ubuntu Light" panose="020B0304030602030204" pitchFamily="34" charset="0"/>
              </a:defRPr>
            </a:lvl2pPr>
            <a:lvl3pPr>
              <a:defRPr sz="1600">
                <a:solidFill>
                  <a:srgbClr val="3A3A3A"/>
                </a:solidFill>
                <a:latin typeface="Ubuntu Light" panose="020B0304030602030204" pitchFamily="34" charset="0"/>
              </a:defRPr>
            </a:lvl3pPr>
            <a:lvl4pPr>
              <a:defRPr sz="1400">
                <a:solidFill>
                  <a:srgbClr val="3A3A3A"/>
                </a:solidFill>
                <a:latin typeface="Ubuntu Light" panose="020B0304030602030204" pitchFamily="34" charset="0"/>
              </a:defRPr>
            </a:lvl4pPr>
            <a:lvl5pPr>
              <a:defRPr sz="1400">
                <a:solidFill>
                  <a:srgbClr val="3A3A3A"/>
                </a:solidFill>
                <a:latin typeface="Ubuntu Light" panose="020B030403060203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Bildplatzhalter 3">
            <a:extLst>
              <a:ext uri="{FF2B5EF4-FFF2-40B4-BE49-F238E27FC236}">
                <a16:creationId xmlns:a16="http://schemas.microsoft.com/office/drawing/2014/main" id="{13CFDEF5-3056-45A8-A5E5-B5FE7D4B22FF}"/>
              </a:ext>
            </a:extLst>
          </p:cNvPr>
          <p:cNvSpPr>
            <a:spLocks noGrp="1"/>
          </p:cNvSpPr>
          <p:nvPr>
            <p:ph type="pic" sz="quarter" idx="23"/>
          </p:nvPr>
        </p:nvSpPr>
        <p:spPr>
          <a:xfrm>
            <a:off x="744029" y="1151862"/>
            <a:ext cx="5350382" cy="5125349"/>
          </a:xfrm>
          <a:prstGeom prst="rect">
            <a:avLst/>
          </a:prstGeom>
        </p:spPr>
        <p:txBody>
          <a:bodyPr/>
          <a:lstStyle>
            <a:lvl1pPr>
              <a:defRPr>
                <a:solidFill>
                  <a:srgbClr val="3A3A3A"/>
                </a:solidFill>
              </a:defRPr>
            </a:lvl1pPr>
          </a:lstStyle>
          <a:p>
            <a:endParaRPr lang="de-DE"/>
          </a:p>
        </p:txBody>
      </p:sp>
    </p:spTree>
    <p:extLst>
      <p:ext uri="{BB962C8B-B14F-4D97-AF65-F5344CB8AC3E}">
        <p14:creationId xmlns:p14="http://schemas.microsoft.com/office/powerpoint/2010/main" val="481815175"/>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 o.A. Bild + Basic Folie weißer Folie">
    <p:bg>
      <p:bgPr>
        <a:solidFill>
          <a:srgbClr val="333E48"/>
        </a:solidFill>
        <a:effectLst/>
      </p:bgPr>
    </p:bg>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79449D96-8FC0-48F2-A851-B3E4D4EED37B}"/>
              </a:ext>
            </a:extLst>
          </p:cNvPr>
          <p:cNvPicPr>
            <a:picLocks noChangeAspect="1"/>
          </p:cNvPicPr>
          <p:nvPr userDrawn="1"/>
        </p:nvPicPr>
        <p:blipFill>
          <a:blip r:embed="rId2"/>
          <a:stretch>
            <a:fillRect/>
          </a:stretch>
        </p:blipFill>
        <p:spPr>
          <a:xfrm>
            <a:off x="11427148" y="93854"/>
            <a:ext cx="603307" cy="322468"/>
          </a:xfrm>
          <a:prstGeom prst="rect">
            <a:avLst/>
          </a:prstGeom>
        </p:spPr>
      </p:pic>
      <p:sp>
        <p:nvSpPr>
          <p:cNvPr id="12" name="Foliennummernplatzhalter 1"/>
          <p:cNvSpPr txBox="1">
            <a:spLocks/>
          </p:cNvSpPr>
          <p:nvPr userDrawn="1"/>
        </p:nvSpPr>
        <p:spPr>
          <a:xfrm>
            <a:off x="11560256" y="6469244"/>
            <a:ext cx="511917" cy="365125"/>
          </a:xfrm>
          <a:prstGeom prst="rect">
            <a:avLst/>
          </a:prstGeom>
        </p:spPr>
        <p:txBody>
          <a:bodyPr lIns="121899" tIns="60949" rIns="121899" bIns="60949"/>
          <a:lstStyle>
            <a:defPPr>
              <a:defRPr lang="de-DE"/>
            </a:defPPr>
            <a:lvl1pPr marL="0" algn="l" defTabSz="457200" rtl="0" eaLnBrk="1" latinLnBrk="0" hangingPunct="1">
              <a:defRPr sz="1800" kern="1200">
                <a:solidFill>
                  <a:srgbClr val="333E4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991DA0-33FB-D643-956A-DF909914E7D3}" type="slidenum">
              <a:rPr lang="de-DE" sz="1100">
                <a:solidFill>
                  <a:schemeClr val="bg1"/>
                </a:solidFill>
                <a:latin typeface="Ubuntu Light"/>
                <a:cs typeface="Ubuntu Light"/>
              </a:rPr>
              <a:pPr/>
              <a:t>‹#›</a:t>
            </a:fld>
            <a:endParaRPr lang="de-DE" sz="1100">
              <a:solidFill>
                <a:schemeClr val="bg1"/>
              </a:solidFill>
              <a:latin typeface="Ubuntu Light"/>
              <a:cs typeface="Ubuntu Light"/>
            </a:endParaRPr>
          </a:p>
        </p:txBody>
      </p:sp>
      <p:sp>
        <p:nvSpPr>
          <p:cNvPr id="14" name="Textplatzhalter 12"/>
          <p:cNvSpPr>
            <a:spLocks noGrp="1"/>
          </p:cNvSpPr>
          <p:nvPr>
            <p:ph type="body" sz="quarter" idx="20" hasCustomPrompt="1"/>
          </p:nvPr>
        </p:nvSpPr>
        <p:spPr>
          <a:xfrm>
            <a:off x="116652" y="6524012"/>
            <a:ext cx="2111375" cy="238125"/>
          </a:xfrm>
          <a:prstGeom prst="rect">
            <a:avLst/>
          </a:prstGeom>
        </p:spPr>
        <p:txBody>
          <a:bodyPr vert="horz"/>
          <a:lstStyle>
            <a:lvl1pPr marL="0" indent="0">
              <a:buNone/>
              <a:defRPr sz="900" b="0" i="0">
                <a:solidFill>
                  <a:schemeClr val="bg1"/>
                </a:solidFill>
                <a:latin typeface="Ubuntu Light"/>
                <a:cs typeface="Ubuntu Light"/>
              </a:defRPr>
            </a:lvl1pPr>
          </a:lstStyle>
          <a:p>
            <a:pPr lvl="0"/>
            <a:r>
              <a:rPr lang="de-DE"/>
              <a:t>Über d.velop</a:t>
            </a:r>
          </a:p>
        </p:txBody>
      </p:sp>
      <p:cxnSp>
        <p:nvCxnSpPr>
          <p:cNvPr id="15" name="Gerade Verbindung 14"/>
          <p:cNvCxnSpPr/>
          <p:nvPr userDrawn="1"/>
        </p:nvCxnSpPr>
        <p:spPr>
          <a:xfrm>
            <a:off x="200019" y="6441677"/>
            <a:ext cx="11757445" cy="0"/>
          </a:xfrm>
          <a:prstGeom prst="line">
            <a:avLst/>
          </a:prstGeom>
          <a:ln w="19050">
            <a:gradFill>
              <a:gsLst>
                <a:gs pos="0">
                  <a:srgbClr val="2575FC"/>
                </a:gs>
                <a:gs pos="100000">
                  <a:srgbClr val="00ECBC"/>
                </a:gs>
              </a:gsLst>
              <a:lin ang="5400000" scaled="1"/>
            </a:gradFill>
          </a:ln>
          <a:effectLst/>
        </p:spPr>
        <p:style>
          <a:lnRef idx="2">
            <a:schemeClr val="accent1"/>
          </a:lnRef>
          <a:fillRef idx="0">
            <a:schemeClr val="accent1"/>
          </a:fillRef>
          <a:effectRef idx="1">
            <a:schemeClr val="accent1"/>
          </a:effectRef>
          <a:fontRef idx="minor">
            <a:schemeClr val="tx1"/>
          </a:fontRef>
        </p:style>
      </p:cxnSp>
      <p:sp>
        <p:nvSpPr>
          <p:cNvPr id="8" name="Textplatzhalter 7">
            <a:extLst>
              <a:ext uri="{FF2B5EF4-FFF2-40B4-BE49-F238E27FC236}">
                <a16:creationId xmlns:a16="http://schemas.microsoft.com/office/drawing/2014/main" id="{F1DE448A-9BF6-324D-826B-B901ABD339E8}"/>
              </a:ext>
            </a:extLst>
          </p:cNvPr>
          <p:cNvSpPr>
            <a:spLocks noGrp="1"/>
          </p:cNvSpPr>
          <p:nvPr>
            <p:ph type="body" sz="quarter" idx="21" hasCustomPrompt="1"/>
          </p:nvPr>
        </p:nvSpPr>
        <p:spPr>
          <a:xfrm>
            <a:off x="744029" y="130441"/>
            <a:ext cx="8041156" cy="525462"/>
          </a:xfrm>
          <a:prstGeom prst="rect">
            <a:avLst/>
          </a:prstGeom>
          <a:ln>
            <a:noFill/>
          </a:ln>
        </p:spPr>
        <p:txBody>
          <a:bodyPr/>
          <a:lstStyle>
            <a:lvl1pPr marL="0" indent="0">
              <a:buNone/>
              <a:defRPr sz="2400" b="0" i="0">
                <a:solidFill>
                  <a:srgbClr val="2575FC"/>
                </a:solidFill>
                <a:latin typeface="Ubuntu Medium" panose="020B0504030602030204" pitchFamily="34" charset="0"/>
              </a:defRPr>
            </a:lvl1pPr>
          </a:lstStyle>
          <a:p>
            <a:r>
              <a:rPr lang="de-DE" sz="2400"/>
              <a:t>Überschrift</a:t>
            </a:r>
            <a:endParaRPr lang="de-DE"/>
          </a:p>
        </p:txBody>
      </p:sp>
      <p:pic>
        <p:nvPicPr>
          <p:cNvPr id="9" name="Grafik 8">
            <a:extLst>
              <a:ext uri="{FF2B5EF4-FFF2-40B4-BE49-F238E27FC236}">
                <a16:creationId xmlns:a16="http://schemas.microsoft.com/office/drawing/2014/main" id="{14D6D5B2-33F4-1E47-A10C-961555904580}"/>
              </a:ext>
            </a:extLst>
          </p:cNvPr>
          <p:cNvPicPr>
            <a:picLocks noChangeAspect="1"/>
          </p:cNvPicPr>
          <p:nvPr userDrawn="1"/>
        </p:nvPicPr>
        <p:blipFill>
          <a:blip r:embed="rId3"/>
          <a:stretch>
            <a:fillRect/>
          </a:stretch>
        </p:blipFill>
        <p:spPr>
          <a:xfrm rot="10800000" flipV="1">
            <a:off x="-45720" y="150079"/>
            <a:ext cx="313668" cy="486186"/>
          </a:xfrm>
          <a:prstGeom prst="rect">
            <a:avLst/>
          </a:prstGeom>
        </p:spPr>
      </p:pic>
      <p:sp>
        <p:nvSpPr>
          <p:cNvPr id="5" name="Textplatzhalter 4">
            <a:extLst>
              <a:ext uri="{FF2B5EF4-FFF2-40B4-BE49-F238E27FC236}">
                <a16:creationId xmlns:a16="http://schemas.microsoft.com/office/drawing/2014/main" id="{F7D3C907-096E-4558-AD7B-9CA09941BD4A}"/>
              </a:ext>
            </a:extLst>
          </p:cNvPr>
          <p:cNvSpPr>
            <a:spLocks noGrp="1"/>
          </p:cNvSpPr>
          <p:nvPr>
            <p:ph type="body" sz="quarter" idx="22"/>
          </p:nvPr>
        </p:nvSpPr>
        <p:spPr>
          <a:xfrm>
            <a:off x="6094411" y="1151863"/>
            <a:ext cx="5863053" cy="5125367"/>
          </a:xfrm>
          <a:prstGeom prst="rect">
            <a:avLst/>
          </a:prstGeom>
        </p:spPr>
        <p:txBody>
          <a:bodyPr/>
          <a:lstStyle>
            <a:lvl1pPr>
              <a:defRPr sz="2400">
                <a:solidFill>
                  <a:schemeClr val="bg1"/>
                </a:solidFill>
                <a:latin typeface="Ubuntu Light" panose="020B0304030602030204" pitchFamily="34" charset="0"/>
              </a:defRPr>
            </a:lvl1pPr>
            <a:lvl2pPr>
              <a:defRPr sz="2000">
                <a:solidFill>
                  <a:schemeClr val="bg1"/>
                </a:solidFill>
                <a:latin typeface="Ubuntu Light" panose="020B0304030602030204" pitchFamily="34" charset="0"/>
              </a:defRPr>
            </a:lvl2pPr>
            <a:lvl3pPr>
              <a:defRPr sz="1600">
                <a:solidFill>
                  <a:schemeClr val="bg1"/>
                </a:solidFill>
                <a:latin typeface="Ubuntu Light" panose="020B0304030602030204" pitchFamily="34" charset="0"/>
              </a:defRPr>
            </a:lvl3pPr>
            <a:lvl4pPr>
              <a:defRPr sz="1400">
                <a:solidFill>
                  <a:schemeClr val="bg1"/>
                </a:solidFill>
                <a:latin typeface="Ubuntu Light" panose="020B0304030602030204" pitchFamily="34" charset="0"/>
              </a:defRPr>
            </a:lvl4pPr>
            <a:lvl5pPr>
              <a:defRPr sz="1400">
                <a:solidFill>
                  <a:schemeClr val="bg1"/>
                </a:solidFill>
                <a:latin typeface="Ubuntu Light" panose="020B030403060203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Bildplatzhalter 3">
            <a:extLst>
              <a:ext uri="{FF2B5EF4-FFF2-40B4-BE49-F238E27FC236}">
                <a16:creationId xmlns:a16="http://schemas.microsoft.com/office/drawing/2014/main" id="{13CFDEF5-3056-45A8-A5E5-B5FE7D4B22FF}"/>
              </a:ext>
            </a:extLst>
          </p:cNvPr>
          <p:cNvSpPr>
            <a:spLocks noGrp="1"/>
          </p:cNvSpPr>
          <p:nvPr>
            <p:ph type="pic" sz="quarter" idx="23"/>
          </p:nvPr>
        </p:nvSpPr>
        <p:spPr>
          <a:xfrm>
            <a:off x="744029" y="1151862"/>
            <a:ext cx="5350382" cy="5125349"/>
          </a:xfrm>
          <a:prstGeom prst="rect">
            <a:avLst/>
          </a:prstGeom>
        </p:spPr>
        <p:txBody>
          <a:bodyPr/>
          <a:lstStyle>
            <a:lvl1pPr>
              <a:defRPr>
                <a:solidFill>
                  <a:schemeClr val="bg1"/>
                </a:solidFill>
              </a:defRPr>
            </a:lvl1pPr>
          </a:lstStyle>
          <a:p>
            <a:endParaRPr lang="de-DE"/>
          </a:p>
        </p:txBody>
      </p:sp>
    </p:spTree>
    <p:extLst>
      <p:ext uri="{BB962C8B-B14F-4D97-AF65-F5344CB8AC3E}">
        <p14:creationId xmlns:p14="http://schemas.microsoft.com/office/powerpoint/2010/main" val="2768491626"/>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 o.A. Bild + Basic Folie horizontal dunkler Text">
    <p:spTree>
      <p:nvGrpSpPr>
        <p:cNvPr id="1" name=""/>
        <p:cNvGrpSpPr/>
        <p:nvPr/>
      </p:nvGrpSpPr>
      <p:grpSpPr>
        <a:xfrm>
          <a:off x="0" y="0"/>
          <a:ext cx="0" cy="0"/>
          <a:chOff x="0" y="0"/>
          <a:chExt cx="0" cy="0"/>
        </a:xfrm>
      </p:grpSpPr>
      <p:pic>
        <p:nvPicPr>
          <p:cNvPr id="3" name="Bild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82542" y="169712"/>
            <a:ext cx="474923" cy="154389"/>
          </a:xfrm>
          <a:prstGeom prst="rect">
            <a:avLst/>
          </a:prstGeom>
        </p:spPr>
      </p:pic>
      <p:sp>
        <p:nvSpPr>
          <p:cNvPr id="12" name="Foliennummernplatzhalter 1"/>
          <p:cNvSpPr txBox="1">
            <a:spLocks/>
          </p:cNvSpPr>
          <p:nvPr userDrawn="1"/>
        </p:nvSpPr>
        <p:spPr>
          <a:xfrm>
            <a:off x="11560256" y="6469244"/>
            <a:ext cx="511917" cy="365125"/>
          </a:xfrm>
          <a:prstGeom prst="rect">
            <a:avLst/>
          </a:prstGeom>
        </p:spPr>
        <p:txBody>
          <a:bodyPr lIns="121899" tIns="60949" rIns="121899" bIns="60949"/>
          <a:lstStyle>
            <a:defPPr>
              <a:defRPr lang="de-DE"/>
            </a:defPPr>
            <a:lvl1pPr marL="0" algn="l" defTabSz="457200" rtl="0" eaLnBrk="1" latinLnBrk="0" hangingPunct="1">
              <a:defRPr sz="1800" kern="1200">
                <a:solidFill>
                  <a:srgbClr val="333E4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991DA0-33FB-D643-956A-DF909914E7D3}" type="slidenum">
              <a:rPr lang="de-DE" sz="1100">
                <a:latin typeface="Ubuntu Light"/>
                <a:cs typeface="Ubuntu Light"/>
              </a:rPr>
              <a:pPr/>
              <a:t>‹#›</a:t>
            </a:fld>
            <a:endParaRPr lang="de-DE" sz="1100">
              <a:latin typeface="Ubuntu Light"/>
              <a:cs typeface="Ubuntu Light"/>
            </a:endParaRPr>
          </a:p>
        </p:txBody>
      </p:sp>
      <p:sp>
        <p:nvSpPr>
          <p:cNvPr id="14" name="Textplatzhalter 12"/>
          <p:cNvSpPr>
            <a:spLocks noGrp="1"/>
          </p:cNvSpPr>
          <p:nvPr>
            <p:ph type="body" sz="quarter" idx="20" hasCustomPrompt="1"/>
          </p:nvPr>
        </p:nvSpPr>
        <p:spPr>
          <a:xfrm>
            <a:off x="116652" y="6524012"/>
            <a:ext cx="2111375" cy="238125"/>
          </a:xfrm>
          <a:prstGeom prst="rect">
            <a:avLst/>
          </a:prstGeom>
        </p:spPr>
        <p:txBody>
          <a:bodyPr vert="horz"/>
          <a:lstStyle>
            <a:lvl1pPr marL="0" indent="0">
              <a:buNone/>
              <a:defRPr sz="900" b="0" i="0">
                <a:latin typeface="Ubuntu Light"/>
                <a:cs typeface="Ubuntu Light"/>
              </a:defRPr>
            </a:lvl1pPr>
          </a:lstStyle>
          <a:p>
            <a:pPr lvl="0"/>
            <a:r>
              <a:rPr lang="de-DE"/>
              <a:t>Über </a:t>
            </a:r>
            <a:r>
              <a:rPr lang="de-DE" err="1"/>
              <a:t>d.velop</a:t>
            </a:r>
            <a:endParaRPr lang="de-DE"/>
          </a:p>
        </p:txBody>
      </p:sp>
      <p:cxnSp>
        <p:nvCxnSpPr>
          <p:cNvPr id="15" name="Gerade Verbindung 14"/>
          <p:cNvCxnSpPr/>
          <p:nvPr userDrawn="1"/>
        </p:nvCxnSpPr>
        <p:spPr>
          <a:xfrm>
            <a:off x="200019" y="6441677"/>
            <a:ext cx="11757445" cy="0"/>
          </a:xfrm>
          <a:prstGeom prst="line">
            <a:avLst/>
          </a:prstGeom>
          <a:ln w="19050">
            <a:gradFill>
              <a:gsLst>
                <a:gs pos="0">
                  <a:srgbClr val="2575FC"/>
                </a:gs>
                <a:gs pos="100000">
                  <a:srgbClr val="00ECBC"/>
                </a:gs>
              </a:gsLst>
              <a:lin ang="5400000" scaled="1"/>
            </a:gradFill>
          </a:ln>
          <a:effectLst/>
        </p:spPr>
        <p:style>
          <a:lnRef idx="2">
            <a:schemeClr val="accent1"/>
          </a:lnRef>
          <a:fillRef idx="0">
            <a:schemeClr val="accent1"/>
          </a:fillRef>
          <a:effectRef idx="1">
            <a:schemeClr val="accent1"/>
          </a:effectRef>
          <a:fontRef idx="minor">
            <a:schemeClr val="tx1"/>
          </a:fontRef>
        </p:style>
      </p:cxnSp>
      <p:sp>
        <p:nvSpPr>
          <p:cNvPr id="8" name="Textplatzhalter 7">
            <a:extLst>
              <a:ext uri="{FF2B5EF4-FFF2-40B4-BE49-F238E27FC236}">
                <a16:creationId xmlns:a16="http://schemas.microsoft.com/office/drawing/2014/main" id="{F1DE448A-9BF6-324D-826B-B901ABD339E8}"/>
              </a:ext>
            </a:extLst>
          </p:cNvPr>
          <p:cNvSpPr>
            <a:spLocks noGrp="1"/>
          </p:cNvSpPr>
          <p:nvPr>
            <p:ph type="body" sz="quarter" idx="21" hasCustomPrompt="1"/>
          </p:nvPr>
        </p:nvSpPr>
        <p:spPr>
          <a:xfrm>
            <a:off x="744029" y="130441"/>
            <a:ext cx="8041156" cy="525462"/>
          </a:xfrm>
          <a:prstGeom prst="rect">
            <a:avLst/>
          </a:prstGeom>
          <a:ln>
            <a:noFill/>
          </a:ln>
        </p:spPr>
        <p:txBody>
          <a:bodyPr/>
          <a:lstStyle>
            <a:lvl1pPr marL="0" indent="0">
              <a:buNone/>
              <a:defRPr sz="2400" b="0" i="0">
                <a:solidFill>
                  <a:srgbClr val="2575FC"/>
                </a:solidFill>
                <a:latin typeface="Ubuntu Medium" panose="020B0504030602030204" pitchFamily="34" charset="0"/>
              </a:defRPr>
            </a:lvl1pPr>
          </a:lstStyle>
          <a:p>
            <a:r>
              <a:rPr lang="de-DE" sz="2400"/>
              <a:t>Überschrift</a:t>
            </a:r>
            <a:endParaRPr lang="de-DE"/>
          </a:p>
        </p:txBody>
      </p:sp>
      <p:pic>
        <p:nvPicPr>
          <p:cNvPr id="9" name="Grafik 8">
            <a:extLst>
              <a:ext uri="{FF2B5EF4-FFF2-40B4-BE49-F238E27FC236}">
                <a16:creationId xmlns:a16="http://schemas.microsoft.com/office/drawing/2014/main" id="{14D6D5B2-33F4-1E47-A10C-961555904580}"/>
              </a:ext>
            </a:extLst>
          </p:cNvPr>
          <p:cNvPicPr>
            <a:picLocks noChangeAspect="1"/>
          </p:cNvPicPr>
          <p:nvPr userDrawn="1"/>
        </p:nvPicPr>
        <p:blipFill>
          <a:blip r:embed="rId3"/>
          <a:stretch>
            <a:fillRect/>
          </a:stretch>
        </p:blipFill>
        <p:spPr>
          <a:xfrm rot="10800000" flipV="1">
            <a:off x="-45720" y="150079"/>
            <a:ext cx="313668" cy="486186"/>
          </a:xfrm>
          <a:prstGeom prst="rect">
            <a:avLst/>
          </a:prstGeom>
        </p:spPr>
      </p:pic>
      <p:sp>
        <p:nvSpPr>
          <p:cNvPr id="5" name="Textplatzhalter 4">
            <a:extLst>
              <a:ext uri="{FF2B5EF4-FFF2-40B4-BE49-F238E27FC236}">
                <a16:creationId xmlns:a16="http://schemas.microsoft.com/office/drawing/2014/main" id="{F7D3C907-096E-4558-AD7B-9CA09941BD4A}"/>
              </a:ext>
            </a:extLst>
          </p:cNvPr>
          <p:cNvSpPr>
            <a:spLocks noGrp="1"/>
          </p:cNvSpPr>
          <p:nvPr>
            <p:ph type="body" sz="quarter" idx="22"/>
          </p:nvPr>
        </p:nvSpPr>
        <p:spPr>
          <a:xfrm>
            <a:off x="744029" y="1151864"/>
            <a:ext cx="11213435" cy="2277136"/>
          </a:xfrm>
          <a:prstGeom prst="rect">
            <a:avLst/>
          </a:prstGeom>
        </p:spPr>
        <p:txBody>
          <a:bodyPr/>
          <a:lstStyle>
            <a:lvl1pPr>
              <a:defRPr sz="2400">
                <a:solidFill>
                  <a:srgbClr val="333E48"/>
                </a:solidFill>
                <a:latin typeface="Ubuntu Light" panose="020B0304030602030204" pitchFamily="34" charset="0"/>
              </a:defRPr>
            </a:lvl1pPr>
            <a:lvl2pPr>
              <a:defRPr sz="2000">
                <a:solidFill>
                  <a:srgbClr val="333E48"/>
                </a:solidFill>
                <a:latin typeface="Ubuntu Light" panose="020B0304030602030204" pitchFamily="34" charset="0"/>
              </a:defRPr>
            </a:lvl2pPr>
            <a:lvl3pPr>
              <a:defRPr sz="1600">
                <a:solidFill>
                  <a:srgbClr val="333E48"/>
                </a:solidFill>
                <a:latin typeface="Ubuntu Light" panose="020B0304030602030204" pitchFamily="34" charset="0"/>
              </a:defRPr>
            </a:lvl3pPr>
            <a:lvl4pPr>
              <a:defRPr sz="1400">
                <a:solidFill>
                  <a:srgbClr val="333E48"/>
                </a:solidFill>
                <a:latin typeface="Ubuntu Light" panose="020B0304030602030204" pitchFamily="34" charset="0"/>
              </a:defRPr>
            </a:lvl4pPr>
            <a:lvl5pPr>
              <a:defRPr sz="1400">
                <a:solidFill>
                  <a:srgbClr val="333E48"/>
                </a:solidFill>
                <a:latin typeface="Ubuntu Light" panose="020B030403060203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Bildplatzhalter 3">
            <a:extLst>
              <a:ext uri="{FF2B5EF4-FFF2-40B4-BE49-F238E27FC236}">
                <a16:creationId xmlns:a16="http://schemas.microsoft.com/office/drawing/2014/main" id="{13CFDEF5-3056-45A8-A5E5-B5FE7D4B22FF}"/>
              </a:ext>
            </a:extLst>
          </p:cNvPr>
          <p:cNvSpPr>
            <a:spLocks noGrp="1"/>
          </p:cNvSpPr>
          <p:nvPr>
            <p:ph type="pic" sz="quarter" idx="23"/>
          </p:nvPr>
        </p:nvSpPr>
        <p:spPr>
          <a:xfrm>
            <a:off x="744028" y="3429000"/>
            <a:ext cx="11213435" cy="2848211"/>
          </a:xfrm>
          <a:prstGeom prst="rect">
            <a:avLst/>
          </a:prstGeom>
        </p:spPr>
        <p:txBody>
          <a:bodyPr/>
          <a:lstStyle>
            <a:lvl1pPr>
              <a:defRPr>
                <a:solidFill>
                  <a:srgbClr val="3A3A3A"/>
                </a:solidFill>
              </a:defRPr>
            </a:lvl1pPr>
          </a:lstStyle>
          <a:p>
            <a:endParaRPr lang="de-DE"/>
          </a:p>
        </p:txBody>
      </p:sp>
    </p:spTree>
    <p:extLst>
      <p:ext uri="{BB962C8B-B14F-4D97-AF65-F5344CB8AC3E}">
        <p14:creationId xmlns:p14="http://schemas.microsoft.com/office/powerpoint/2010/main" val="1614616113"/>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 o.A. Bild + Basic Folie horizontal heller Text">
    <p:bg>
      <p:bgPr>
        <a:solidFill>
          <a:srgbClr val="333E48"/>
        </a:solidFill>
        <a:effectLst/>
      </p:bgPr>
    </p:bg>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F2392C1F-CAD5-4567-BFE9-5B3629888144}"/>
              </a:ext>
            </a:extLst>
          </p:cNvPr>
          <p:cNvPicPr>
            <a:picLocks noChangeAspect="1"/>
          </p:cNvPicPr>
          <p:nvPr userDrawn="1"/>
        </p:nvPicPr>
        <p:blipFill>
          <a:blip r:embed="rId2"/>
          <a:stretch>
            <a:fillRect/>
          </a:stretch>
        </p:blipFill>
        <p:spPr>
          <a:xfrm>
            <a:off x="11427148" y="93854"/>
            <a:ext cx="603307" cy="322468"/>
          </a:xfrm>
          <a:prstGeom prst="rect">
            <a:avLst/>
          </a:prstGeom>
        </p:spPr>
      </p:pic>
      <p:sp>
        <p:nvSpPr>
          <p:cNvPr id="12" name="Foliennummernplatzhalter 1"/>
          <p:cNvSpPr txBox="1">
            <a:spLocks/>
          </p:cNvSpPr>
          <p:nvPr userDrawn="1"/>
        </p:nvSpPr>
        <p:spPr>
          <a:xfrm>
            <a:off x="11560256" y="6469244"/>
            <a:ext cx="511917" cy="365125"/>
          </a:xfrm>
          <a:prstGeom prst="rect">
            <a:avLst/>
          </a:prstGeom>
        </p:spPr>
        <p:txBody>
          <a:bodyPr lIns="121899" tIns="60949" rIns="121899" bIns="60949"/>
          <a:lstStyle>
            <a:defPPr>
              <a:defRPr lang="de-DE"/>
            </a:defPPr>
            <a:lvl1pPr marL="0" algn="l" defTabSz="457200" rtl="0" eaLnBrk="1" latinLnBrk="0" hangingPunct="1">
              <a:defRPr sz="1800" kern="1200">
                <a:solidFill>
                  <a:srgbClr val="333E4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991DA0-33FB-D643-956A-DF909914E7D3}" type="slidenum">
              <a:rPr lang="de-DE" sz="1100">
                <a:solidFill>
                  <a:schemeClr val="bg1"/>
                </a:solidFill>
                <a:latin typeface="Ubuntu Light"/>
                <a:cs typeface="Ubuntu Light"/>
              </a:rPr>
              <a:pPr/>
              <a:t>‹#›</a:t>
            </a:fld>
            <a:endParaRPr lang="de-DE" sz="1100">
              <a:solidFill>
                <a:schemeClr val="bg1"/>
              </a:solidFill>
              <a:latin typeface="Ubuntu Light"/>
              <a:cs typeface="Ubuntu Light"/>
            </a:endParaRPr>
          </a:p>
        </p:txBody>
      </p:sp>
      <p:sp>
        <p:nvSpPr>
          <p:cNvPr id="14" name="Textplatzhalter 12"/>
          <p:cNvSpPr>
            <a:spLocks noGrp="1"/>
          </p:cNvSpPr>
          <p:nvPr>
            <p:ph type="body" sz="quarter" idx="20" hasCustomPrompt="1"/>
          </p:nvPr>
        </p:nvSpPr>
        <p:spPr>
          <a:xfrm>
            <a:off x="116652" y="6524012"/>
            <a:ext cx="2111375" cy="238125"/>
          </a:xfrm>
          <a:prstGeom prst="rect">
            <a:avLst/>
          </a:prstGeom>
        </p:spPr>
        <p:txBody>
          <a:bodyPr vert="horz"/>
          <a:lstStyle>
            <a:lvl1pPr marL="0" indent="0">
              <a:buNone/>
              <a:defRPr sz="900" b="0" i="0">
                <a:solidFill>
                  <a:schemeClr val="bg1"/>
                </a:solidFill>
                <a:latin typeface="Ubuntu Light"/>
                <a:cs typeface="Ubuntu Light"/>
              </a:defRPr>
            </a:lvl1pPr>
          </a:lstStyle>
          <a:p>
            <a:pPr lvl="0"/>
            <a:r>
              <a:rPr lang="de-DE"/>
              <a:t>Über d.velop</a:t>
            </a:r>
          </a:p>
        </p:txBody>
      </p:sp>
      <p:cxnSp>
        <p:nvCxnSpPr>
          <p:cNvPr id="15" name="Gerade Verbindung 14"/>
          <p:cNvCxnSpPr/>
          <p:nvPr userDrawn="1"/>
        </p:nvCxnSpPr>
        <p:spPr>
          <a:xfrm>
            <a:off x="200019" y="6441677"/>
            <a:ext cx="11757445" cy="0"/>
          </a:xfrm>
          <a:prstGeom prst="line">
            <a:avLst/>
          </a:prstGeom>
          <a:ln w="19050">
            <a:gradFill>
              <a:gsLst>
                <a:gs pos="0">
                  <a:srgbClr val="2575FC"/>
                </a:gs>
                <a:gs pos="100000">
                  <a:srgbClr val="00ECBC"/>
                </a:gs>
              </a:gsLst>
              <a:lin ang="5400000" scaled="1"/>
            </a:gradFill>
          </a:ln>
          <a:effectLst/>
        </p:spPr>
        <p:style>
          <a:lnRef idx="2">
            <a:schemeClr val="accent1"/>
          </a:lnRef>
          <a:fillRef idx="0">
            <a:schemeClr val="accent1"/>
          </a:fillRef>
          <a:effectRef idx="1">
            <a:schemeClr val="accent1"/>
          </a:effectRef>
          <a:fontRef idx="minor">
            <a:schemeClr val="tx1"/>
          </a:fontRef>
        </p:style>
      </p:cxnSp>
      <p:sp>
        <p:nvSpPr>
          <p:cNvPr id="8" name="Textplatzhalter 7">
            <a:extLst>
              <a:ext uri="{FF2B5EF4-FFF2-40B4-BE49-F238E27FC236}">
                <a16:creationId xmlns:a16="http://schemas.microsoft.com/office/drawing/2014/main" id="{F1DE448A-9BF6-324D-826B-B901ABD339E8}"/>
              </a:ext>
            </a:extLst>
          </p:cNvPr>
          <p:cNvSpPr>
            <a:spLocks noGrp="1"/>
          </p:cNvSpPr>
          <p:nvPr>
            <p:ph type="body" sz="quarter" idx="21" hasCustomPrompt="1"/>
          </p:nvPr>
        </p:nvSpPr>
        <p:spPr>
          <a:xfrm>
            <a:off x="744029" y="130441"/>
            <a:ext cx="8041156" cy="525462"/>
          </a:xfrm>
          <a:prstGeom prst="rect">
            <a:avLst/>
          </a:prstGeom>
          <a:ln>
            <a:noFill/>
          </a:ln>
        </p:spPr>
        <p:txBody>
          <a:bodyPr/>
          <a:lstStyle>
            <a:lvl1pPr marL="0" indent="0">
              <a:buNone/>
              <a:defRPr sz="2400" b="0" i="0">
                <a:solidFill>
                  <a:srgbClr val="2575FC"/>
                </a:solidFill>
                <a:latin typeface="Ubuntu Medium" panose="020B0504030602030204" pitchFamily="34" charset="0"/>
              </a:defRPr>
            </a:lvl1pPr>
          </a:lstStyle>
          <a:p>
            <a:r>
              <a:rPr lang="de-DE" sz="2400"/>
              <a:t>Überschrift</a:t>
            </a:r>
            <a:endParaRPr lang="de-DE"/>
          </a:p>
        </p:txBody>
      </p:sp>
      <p:pic>
        <p:nvPicPr>
          <p:cNvPr id="9" name="Grafik 8">
            <a:extLst>
              <a:ext uri="{FF2B5EF4-FFF2-40B4-BE49-F238E27FC236}">
                <a16:creationId xmlns:a16="http://schemas.microsoft.com/office/drawing/2014/main" id="{14D6D5B2-33F4-1E47-A10C-961555904580}"/>
              </a:ext>
            </a:extLst>
          </p:cNvPr>
          <p:cNvPicPr>
            <a:picLocks noChangeAspect="1"/>
          </p:cNvPicPr>
          <p:nvPr userDrawn="1"/>
        </p:nvPicPr>
        <p:blipFill>
          <a:blip r:embed="rId3"/>
          <a:stretch>
            <a:fillRect/>
          </a:stretch>
        </p:blipFill>
        <p:spPr>
          <a:xfrm rot="10800000" flipV="1">
            <a:off x="-45720" y="150079"/>
            <a:ext cx="313668" cy="486186"/>
          </a:xfrm>
          <a:prstGeom prst="rect">
            <a:avLst/>
          </a:prstGeom>
        </p:spPr>
      </p:pic>
      <p:sp>
        <p:nvSpPr>
          <p:cNvPr id="5" name="Textplatzhalter 4">
            <a:extLst>
              <a:ext uri="{FF2B5EF4-FFF2-40B4-BE49-F238E27FC236}">
                <a16:creationId xmlns:a16="http://schemas.microsoft.com/office/drawing/2014/main" id="{F7D3C907-096E-4558-AD7B-9CA09941BD4A}"/>
              </a:ext>
            </a:extLst>
          </p:cNvPr>
          <p:cNvSpPr>
            <a:spLocks noGrp="1"/>
          </p:cNvSpPr>
          <p:nvPr>
            <p:ph type="body" sz="quarter" idx="22"/>
          </p:nvPr>
        </p:nvSpPr>
        <p:spPr>
          <a:xfrm>
            <a:off x="744029" y="1151864"/>
            <a:ext cx="11213435" cy="2277136"/>
          </a:xfrm>
          <a:prstGeom prst="rect">
            <a:avLst/>
          </a:prstGeom>
        </p:spPr>
        <p:txBody>
          <a:bodyPr/>
          <a:lstStyle>
            <a:lvl1pPr>
              <a:defRPr sz="2400">
                <a:solidFill>
                  <a:schemeClr val="bg1"/>
                </a:solidFill>
                <a:latin typeface="Ubuntu Light" panose="020B0304030602030204" pitchFamily="34" charset="0"/>
              </a:defRPr>
            </a:lvl1pPr>
            <a:lvl2pPr>
              <a:defRPr sz="2000">
                <a:solidFill>
                  <a:schemeClr val="bg1"/>
                </a:solidFill>
                <a:latin typeface="Ubuntu Light" panose="020B0304030602030204" pitchFamily="34" charset="0"/>
              </a:defRPr>
            </a:lvl2pPr>
            <a:lvl3pPr>
              <a:defRPr sz="1600">
                <a:solidFill>
                  <a:schemeClr val="bg1"/>
                </a:solidFill>
                <a:latin typeface="Ubuntu Light" panose="020B0304030602030204" pitchFamily="34" charset="0"/>
              </a:defRPr>
            </a:lvl3pPr>
            <a:lvl4pPr>
              <a:defRPr sz="1400">
                <a:solidFill>
                  <a:schemeClr val="bg1"/>
                </a:solidFill>
                <a:latin typeface="Ubuntu Light" panose="020B0304030602030204" pitchFamily="34" charset="0"/>
              </a:defRPr>
            </a:lvl4pPr>
            <a:lvl5pPr>
              <a:defRPr sz="1400">
                <a:solidFill>
                  <a:schemeClr val="bg1"/>
                </a:solidFill>
                <a:latin typeface="Ubuntu Light" panose="020B030403060203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Bildplatzhalter 3">
            <a:extLst>
              <a:ext uri="{FF2B5EF4-FFF2-40B4-BE49-F238E27FC236}">
                <a16:creationId xmlns:a16="http://schemas.microsoft.com/office/drawing/2014/main" id="{13CFDEF5-3056-45A8-A5E5-B5FE7D4B22FF}"/>
              </a:ext>
            </a:extLst>
          </p:cNvPr>
          <p:cNvSpPr>
            <a:spLocks noGrp="1"/>
          </p:cNvSpPr>
          <p:nvPr>
            <p:ph type="pic" sz="quarter" idx="23"/>
          </p:nvPr>
        </p:nvSpPr>
        <p:spPr>
          <a:xfrm>
            <a:off x="744028" y="3429000"/>
            <a:ext cx="11213435" cy="2848211"/>
          </a:xfrm>
          <a:prstGeom prst="rect">
            <a:avLst/>
          </a:prstGeom>
        </p:spPr>
        <p:txBody>
          <a:bodyPr/>
          <a:lstStyle>
            <a:lvl1pPr>
              <a:defRPr>
                <a:solidFill>
                  <a:schemeClr val="bg1"/>
                </a:solidFill>
              </a:defRPr>
            </a:lvl1pPr>
          </a:lstStyle>
          <a:p>
            <a:endParaRPr lang="de-DE"/>
          </a:p>
        </p:txBody>
      </p:sp>
    </p:spTree>
    <p:extLst>
      <p:ext uri="{BB962C8B-B14F-4D97-AF65-F5344CB8AC3E}">
        <p14:creationId xmlns:p14="http://schemas.microsoft.com/office/powerpoint/2010/main" val="3411361702"/>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ld + Text 01">
    <p:spTree>
      <p:nvGrpSpPr>
        <p:cNvPr id="1" name=""/>
        <p:cNvGrpSpPr/>
        <p:nvPr/>
      </p:nvGrpSpPr>
      <p:grpSpPr>
        <a:xfrm>
          <a:off x="0" y="0"/>
          <a:ext cx="0" cy="0"/>
          <a:chOff x="0" y="0"/>
          <a:chExt cx="0" cy="0"/>
        </a:xfrm>
      </p:grpSpPr>
      <p:pic>
        <p:nvPicPr>
          <p:cNvPr id="3" name="Bild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82542" y="169712"/>
            <a:ext cx="474923" cy="154389"/>
          </a:xfrm>
          <a:prstGeom prst="rect">
            <a:avLst/>
          </a:prstGeom>
        </p:spPr>
      </p:pic>
      <p:cxnSp>
        <p:nvCxnSpPr>
          <p:cNvPr id="15" name="Gerade Verbindung 14"/>
          <p:cNvCxnSpPr>
            <a:cxnSpLocks/>
          </p:cNvCxnSpPr>
          <p:nvPr userDrawn="1"/>
        </p:nvCxnSpPr>
        <p:spPr>
          <a:xfrm>
            <a:off x="5107889" y="6441677"/>
            <a:ext cx="6849575" cy="0"/>
          </a:xfrm>
          <a:prstGeom prst="line">
            <a:avLst/>
          </a:prstGeom>
          <a:ln w="19050">
            <a:gradFill>
              <a:gsLst>
                <a:gs pos="0">
                  <a:srgbClr val="2575FC"/>
                </a:gs>
                <a:gs pos="100000">
                  <a:srgbClr val="00ECBC"/>
                </a:gs>
              </a:gsLst>
              <a:lin ang="5400000" scaled="1"/>
            </a:gradFill>
          </a:ln>
          <a:effectLst/>
        </p:spPr>
        <p:style>
          <a:lnRef idx="2">
            <a:schemeClr val="accent1"/>
          </a:lnRef>
          <a:fillRef idx="0">
            <a:schemeClr val="accent1"/>
          </a:fillRef>
          <a:effectRef idx="1">
            <a:schemeClr val="accent1"/>
          </a:effectRef>
          <a:fontRef idx="minor">
            <a:schemeClr val="tx1"/>
          </a:fontRef>
        </p:style>
      </p:cxnSp>
      <p:pic>
        <p:nvPicPr>
          <p:cNvPr id="9" name="Bild 14">
            <a:extLst>
              <a:ext uri="{FF2B5EF4-FFF2-40B4-BE49-F238E27FC236}">
                <a16:creationId xmlns:a16="http://schemas.microsoft.com/office/drawing/2014/main" id="{1BAA44B0-D4A3-3B49-A7D4-981E5027BA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82542" y="169712"/>
            <a:ext cx="474923" cy="154389"/>
          </a:xfrm>
          <a:prstGeom prst="rect">
            <a:avLst/>
          </a:prstGeom>
        </p:spPr>
      </p:pic>
      <p:sp>
        <p:nvSpPr>
          <p:cNvPr id="23" name="Textplatzhalter 12">
            <a:extLst>
              <a:ext uri="{FF2B5EF4-FFF2-40B4-BE49-F238E27FC236}">
                <a16:creationId xmlns:a16="http://schemas.microsoft.com/office/drawing/2014/main" id="{1AFB2913-7D6D-054A-A151-1846B063DE6A}"/>
              </a:ext>
            </a:extLst>
          </p:cNvPr>
          <p:cNvSpPr>
            <a:spLocks noGrp="1"/>
          </p:cNvSpPr>
          <p:nvPr>
            <p:ph type="body" sz="quarter" idx="22" hasCustomPrompt="1"/>
          </p:nvPr>
        </p:nvSpPr>
        <p:spPr>
          <a:xfrm>
            <a:off x="5038724" y="6524012"/>
            <a:ext cx="2111375" cy="238125"/>
          </a:xfrm>
          <a:prstGeom prst="rect">
            <a:avLst/>
          </a:prstGeom>
        </p:spPr>
        <p:txBody>
          <a:bodyPr vert="horz"/>
          <a:lstStyle>
            <a:lvl1pPr marL="0" indent="0">
              <a:buNone/>
              <a:defRPr sz="900" b="0" i="0">
                <a:latin typeface="Ubuntu Light"/>
                <a:cs typeface="Ubuntu Light"/>
              </a:defRPr>
            </a:lvl1pPr>
          </a:lstStyle>
          <a:p>
            <a:pPr lvl="0"/>
            <a:r>
              <a:rPr lang="de-DE"/>
              <a:t>Über </a:t>
            </a:r>
            <a:r>
              <a:rPr lang="de-DE" err="1"/>
              <a:t>d.velop</a:t>
            </a:r>
            <a:endParaRPr lang="de-DE"/>
          </a:p>
        </p:txBody>
      </p:sp>
      <p:sp>
        <p:nvSpPr>
          <p:cNvPr id="12" name="Foliennummernplatzhalter 1"/>
          <p:cNvSpPr txBox="1">
            <a:spLocks/>
          </p:cNvSpPr>
          <p:nvPr userDrawn="1"/>
        </p:nvSpPr>
        <p:spPr>
          <a:xfrm>
            <a:off x="11560256" y="6469244"/>
            <a:ext cx="511917" cy="365125"/>
          </a:xfrm>
          <a:prstGeom prst="rect">
            <a:avLst/>
          </a:prstGeom>
        </p:spPr>
        <p:txBody>
          <a:bodyPr lIns="121899" tIns="60949" rIns="121899" bIns="60949"/>
          <a:lstStyle>
            <a:defPPr>
              <a:defRPr lang="de-DE"/>
            </a:defPPr>
            <a:lvl1pPr marL="0" algn="l" defTabSz="457200" rtl="0" eaLnBrk="1" latinLnBrk="0" hangingPunct="1">
              <a:defRPr sz="1800" kern="1200">
                <a:solidFill>
                  <a:srgbClr val="333E4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991DA0-33FB-D643-956A-DF909914E7D3}" type="slidenum">
              <a:rPr lang="de-DE" sz="1100">
                <a:latin typeface="Ubuntu Light"/>
                <a:cs typeface="Ubuntu Light"/>
              </a:rPr>
              <a:pPr/>
              <a:t>‹#›</a:t>
            </a:fld>
            <a:endParaRPr lang="de-DE" sz="1100">
              <a:latin typeface="Ubuntu Light"/>
              <a:cs typeface="Ubuntu Light"/>
            </a:endParaRPr>
          </a:p>
        </p:txBody>
      </p:sp>
      <p:sp>
        <p:nvSpPr>
          <p:cNvPr id="25" name="Bildplatzhalter 2">
            <a:extLst>
              <a:ext uri="{FF2B5EF4-FFF2-40B4-BE49-F238E27FC236}">
                <a16:creationId xmlns:a16="http://schemas.microsoft.com/office/drawing/2014/main" id="{6FE5F186-7FEF-F849-9A1A-32750FAC6D52}"/>
              </a:ext>
            </a:extLst>
          </p:cNvPr>
          <p:cNvSpPr>
            <a:spLocks noGrp="1"/>
          </p:cNvSpPr>
          <p:nvPr>
            <p:ph type="pic" sz="quarter" idx="17"/>
          </p:nvPr>
        </p:nvSpPr>
        <p:spPr>
          <a:xfrm>
            <a:off x="0" y="0"/>
            <a:ext cx="4928432" cy="6858000"/>
          </a:xfrm>
          <a:prstGeom prst="rect">
            <a:avLst/>
          </a:prstGeom>
        </p:spPr>
        <p:txBody>
          <a:bodyPr vert="horz" lIns="121899" tIns="60949" rIns="121899" bIns="60949"/>
          <a:lstStyle/>
          <a:p>
            <a:endParaRPr lang="de-DE"/>
          </a:p>
        </p:txBody>
      </p:sp>
      <p:sp>
        <p:nvSpPr>
          <p:cNvPr id="18" name="Textplatzhalter 7">
            <a:extLst>
              <a:ext uri="{FF2B5EF4-FFF2-40B4-BE49-F238E27FC236}">
                <a16:creationId xmlns:a16="http://schemas.microsoft.com/office/drawing/2014/main" id="{1E31B278-AA01-B842-AF10-5300EC322CB8}"/>
              </a:ext>
            </a:extLst>
          </p:cNvPr>
          <p:cNvSpPr>
            <a:spLocks noGrp="1"/>
          </p:cNvSpPr>
          <p:nvPr>
            <p:ph type="body" sz="quarter" idx="21" hasCustomPrompt="1"/>
          </p:nvPr>
        </p:nvSpPr>
        <p:spPr>
          <a:xfrm>
            <a:off x="744029" y="130441"/>
            <a:ext cx="8041156" cy="525462"/>
          </a:xfrm>
          <a:prstGeom prst="rect">
            <a:avLst/>
          </a:prstGeom>
          <a:ln>
            <a:noFill/>
          </a:ln>
        </p:spPr>
        <p:txBody>
          <a:bodyPr/>
          <a:lstStyle>
            <a:lvl1pPr marL="0" indent="0">
              <a:buNone/>
              <a:defRPr sz="2400" b="0" i="0">
                <a:solidFill>
                  <a:schemeClr val="tx1"/>
                </a:solidFill>
                <a:latin typeface="Ubuntu Medium" panose="020B0504030602030204" pitchFamily="34" charset="0"/>
              </a:defRPr>
            </a:lvl1pPr>
          </a:lstStyle>
          <a:p>
            <a:r>
              <a:rPr lang="de-DE" sz="2400"/>
              <a:t>Agenda</a:t>
            </a:r>
            <a:endParaRPr lang="de-DE"/>
          </a:p>
        </p:txBody>
      </p:sp>
      <p:sp>
        <p:nvSpPr>
          <p:cNvPr id="10" name="Textplatzhalter 3">
            <a:extLst>
              <a:ext uri="{FF2B5EF4-FFF2-40B4-BE49-F238E27FC236}">
                <a16:creationId xmlns:a16="http://schemas.microsoft.com/office/drawing/2014/main" id="{83A70D93-0D58-3743-A817-D7E449AE88F5}"/>
              </a:ext>
            </a:extLst>
          </p:cNvPr>
          <p:cNvSpPr>
            <a:spLocks noGrp="1"/>
          </p:cNvSpPr>
          <p:nvPr>
            <p:ph type="body" sz="quarter" idx="23" hasCustomPrompt="1"/>
          </p:nvPr>
        </p:nvSpPr>
        <p:spPr>
          <a:xfrm>
            <a:off x="5734449" y="1118048"/>
            <a:ext cx="4918075" cy="4910791"/>
          </a:xfrm>
          <a:prstGeom prst="rect">
            <a:avLst/>
          </a:prstGeom>
        </p:spPr>
        <p:txBody>
          <a:bodyPr/>
          <a:lstStyle>
            <a:lvl1pPr marL="0" marR="0" indent="0" algn="l" defTabSz="609493" rtl="0" eaLnBrk="1" fontAlgn="auto" latinLnBrk="0" hangingPunct="1">
              <a:lnSpc>
                <a:spcPct val="100000"/>
              </a:lnSpc>
              <a:spcBef>
                <a:spcPct val="20000"/>
              </a:spcBef>
              <a:spcAft>
                <a:spcPts val="0"/>
              </a:spcAft>
              <a:buClrTx/>
              <a:buSzTx/>
              <a:buFont typeface="Arial"/>
              <a:buNone/>
              <a:tabLst/>
              <a:defRPr sz="1600" b="0" i="0">
                <a:solidFill>
                  <a:schemeClr val="tx1"/>
                </a:solidFill>
                <a:latin typeface="Ubuntu Light" panose="020B0304030602030204" pitchFamily="34" charset="0"/>
              </a:defRPr>
            </a:lvl1pPr>
          </a:lstStyle>
          <a:p>
            <a:pPr marL="0" marR="0" lvl="0" indent="0" algn="l" defTabSz="609493" rtl="0" eaLnBrk="1" fontAlgn="auto" latinLnBrk="0" hangingPunct="1">
              <a:lnSpc>
                <a:spcPct val="100000"/>
              </a:lnSpc>
              <a:spcBef>
                <a:spcPct val="20000"/>
              </a:spcBef>
              <a:spcAft>
                <a:spcPts val="0"/>
              </a:spcAft>
              <a:buClrTx/>
              <a:buSzTx/>
              <a:buFont typeface="Arial"/>
              <a:buNone/>
              <a:tabLst/>
              <a:defRPr/>
            </a:pPr>
            <a:r>
              <a:rPr lang="de-DE" sz="1600">
                <a:solidFill>
                  <a:srgbClr val="333E48"/>
                </a:solidFill>
                <a:latin typeface="Ubuntu Light"/>
                <a:cs typeface="Ubuntu Light"/>
              </a:rPr>
              <a:t>Lorem </a:t>
            </a:r>
            <a:r>
              <a:rPr lang="de-DE" sz="1600" err="1">
                <a:solidFill>
                  <a:srgbClr val="333E48"/>
                </a:solidFill>
                <a:latin typeface="Ubuntu Light"/>
                <a:cs typeface="Ubuntu Light"/>
              </a:rPr>
              <a:t>ipsum</a:t>
            </a:r>
            <a:r>
              <a:rPr lang="de-DE" sz="1600">
                <a:solidFill>
                  <a:srgbClr val="333E48"/>
                </a:solidFill>
                <a:latin typeface="Ubuntu Light"/>
                <a:cs typeface="Ubuntu Light"/>
              </a:rPr>
              <a:t> </a:t>
            </a:r>
            <a:r>
              <a:rPr lang="de-DE" sz="1600" err="1">
                <a:solidFill>
                  <a:srgbClr val="333E48"/>
                </a:solidFill>
                <a:latin typeface="Ubuntu Light"/>
                <a:cs typeface="Ubuntu Light"/>
              </a:rPr>
              <a:t>dolor</a:t>
            </a:r>
            <a:r>
              <a:rPr lang="de-DE" sz="1600">
                <a:solidFill>
                  <a:srgbClr val="333E48"/>
                </a:solidFill>
                <a:latin typeface="Ubuntu Light"/>
                <a:cs typeface="Ubuntu Light"/>
              </a:rPr>
              <a:t> </a:t>
            </a:r>
            <a:r>
              <a:rPr lang="de-DE" sz="1600" err="1">
                <a:solidFill>
                  <a:srgbClr val="333E48"/>
                </a:solidFill>
                <a:latin typeface="Ubuntu Light"/>
                <a:cs typeface="Ubuntu Light"/>
              </a:rPr>
              <a:t>sit</a:t>
            </a:r>
            <a:r>
              <a:rPr lang="de-DE" sz="1600">
                <a:solidFill>
                  <a:srgbClr val="333E48"/>
                </a:solidFill>
                <a:latin typeface="Ubuntu Light"/>
                <a:cs typeface="Ubuntu Light"/>
              </a:rPr>
              <a:t> </a:t>
            </a:r>
            <a:r>
              <a:rPr lang="de-DE" sz="1600" err="1">
                <a:solidFill>
                  <a:srgbClr val="333E48"/>
                </a:solidFill>
                <a:latin typeface="Ubuntu Light"/>
                <a:cs typeface="Ubuntu Light"/>
              </a:rPr>
              <a:t>amet</a:t>
            </a:r>
            <a:r>
              <a:rPr lang="de-DE" sz="1600">
                <a:solidFill>
                  <a:srgbClr val="333E48"/>
                </a:solidFill>
                <a:latin typeface="Ubuntu Light"/>
                <a:cs typeface="Ubuntu Light"/>
              </a:rPr>
              <a:t>, </a:t>
            </a:r>
            <a:r>
              <a:rPr lang="de-DE" sz="1600" err="1">
                <a:solidFill>
                  <a:srgbClr val="333E48"/>
                </a:solidFill>
                <a:latin typeface="Ubuntu Light"/>
                <a:cs typeface="Ubuntu Light"/>
              </a:rPr>
              <a:t>consetetur</a:t>
            </a:r>
            <a:r>
              <a:rPr lang="de-DE" sz="1600">
                <a:solidFill>
                  <a:srgbClr val="333E48"/>
                </a:solidFill>
                <a:latin typeface="Ubuntu Light"/>
                <a:cs typeface="Ubuntu Light"/>
              </a:rPr>
              <a:t> </a:t>
            </a:r>
            <a:r>
              <a:rPr lang="de-DE" sz="1600" err="1">
                <a:solidFill>
                  <a:srgbClr val="333E48"/>
                </a:solidFill>
                <a:latin typeface="Ubuntu Light"/>
                <a:cs typeface="Ubuntu Light"/>
              </a:rPr>
              <a:t>sadipscing</a:t>
            </a:r>
            <a:r>
              <a:rPr lang="de-DE" sz="1600">
                <a:solidFill>
                  <a:srgbClr val="333E48"/>
                </a:solidFill>
                <a:latin typeface="Ubuntu Light"/>
                <a:cs typeface="Ubuntu Light"/>
              </a:rPr>
              <a:t> </a:t>
            </a:r>
            <a:r>
              <a:rPr lang="de-DE" sz="1600" err="1">
                <a:solidFill>
                  <a:srgbClr val="333E48"/>
                </a:solidFill>
                <a:latin typeface="Ubuntu Light"/>
                <a:cs typeface="Ubuntu Light"/>
              </a:rPr>
              <a:t>elitr</a:t>
            </a:r>
            <a:r>
              <a:rPr lang="de-DE" sz="1600">
                <a:solidFill>
                  <a:srgbClr val="333E48"/>
                </a:solidFill>
                <a:latin typeface="Ubuntu Light"/>
                <a:cs typeface="Ubuntu Light"/>
              </a:rPr>
              <a:t>, </a:t>
            </a:r>
            <a:r>
              <a:rPr lang="de-DE" sz="1600" err="1">
                <a:solidFill>
                  <a:srgbClr val="333E48"/>
                </a:solidFill>
                <a:latin typeface="Ubuntu Light"/>
                <a:cs typeface="Ubuntu Light"/>
              </a:rPr>
              <a:t>sed</a:t>
            </a:r>
            <a:r>
              <a:rPr lang="de-DE" sz="1600">
                <a:solidFill>
                  <a:srgbClr val="333E48"/>
                </a:solidFill>
                <a:latin typeface="Ubuntu Light"/>
                <a:cs typeface="Ubuntu Light"/>
              </a:rPr>
              <a:t> </a:t>
            </a:r>
            <a:r>
              <a:rPr lang="de-DE" sz="1600" err="1">
                <a:solidFill>
                  <a:srgbClr val="333E48"/>
                </a:solidFill>
                <a:latin typeface="Ubuntu Light"/>
                <a:cs typeface="Ubuntu Light"/>
              </a:rPr>
              <a:t>diam</a:t>
            </a:r>
            <a:r>
              <a:rPr lang="de-DE" sz="1600">
                <a:solidFill>
                  <a:srgbClr val="333E48"/>
                </a:solidFill>
                <a:latin typeface="Ubuntu Light"/>
                <a:cs typeface="Ubuntu Light"/>
              </a:rPr>
              <a:t> </a:t>
            </a:r>
            <a:r>
              <a:rPr lang="de-DE" sz="1600" err="1">
                <a:solidFill>
                  <a:srgbClr val="333E48"/>
                </a:solidFill>
                <a:latin typeface="Ubuntu Light"/>
                <a:cs typeface="Ubuntu Light"/>
              </a:rPr>
              <a:t>nonumy</a:t>
            </a:r>
            <a:r>
              <a:rPr lang="de-DE" sz="1600">
                <a:solidFill>
                  <a:srgbClr val="333E48"/>
                </a:solidFill>
                <a:latin typeface="Ubuntu Light"/>
                <a:cs typeface="Ubuntu Light"/>
              </a:rPr>
              <a:t> </a:t>
            </a:r>
            <a:r>
              <a:rPr lang="de-DE" sz="1600" err="1">
                <a:solidFill>
                  <a:srgbClr val="333E48"/>
                </a:solidFill>
                <a:latin typeface="Ubuntu Light"/>
                <a:cs typeface="Ubuntu Light"/>
              </a:rPr>
              <a:t>eirmod</a:t>
            </a:r>
            <a:r>
              <a:rPr lang="de-DE" sz="1600">
                <a:solidFill>
                  <a:srgbClr val="333E48"/>
                </a:solidFill>
                <a:latin typeface="Ubuntu Light"/>
                <a:cs typeface="Ubuntu Light"/>
              </a:rPr>
              <a:t> </a:t>
            </a:r>
            <a:r>
              <a:rPr lang="de-DE" sz="1600" err="1">
                <a:solidFill>
                  <a:srgbClr val="333E48"/>
                </a:solidFill>
                <a:latin typeface="Ubuntu Light"/>
                <a:cs typeface="Ubuntu Light"/>
              </a:rPr>
              <a:t>tempor</a:t>
            </a:r>
            <a:r>
              <a:rPr lang="de-DE" sz="1600">
                <a:solidFill>
                  <a:srgbClr val="333E48"/>
                </a:solidFill>
                <a:latin typeface="Ubuntu Light"/>
                <a:cs typeface="Ubuntu Light"/>
              </a:rPr>
              <a:t> </a:t>
            </a:r>
            <a:r>
              <a:rPr lang="de-DE" sz="1600" err="1">
                <a:solidFill>
                  <a:srgbClr val="333E48"/>
                </a:solidFill>
                <a:latin typeface="Ubuntu Light"/>
                <a:cs typeface="Ubuntu Light"/>
              </a:rPr>
              <a:t>invidunt</a:t>
            </a:r>
            <a:r>
              <a:rPr lang="de-DE" sz="1600">
                <a:solidFill>
                  <a:srgbClr val="333E48"/>
                </a:solidFill>
                <a:latin typeface="Ubuntu Light"/>
                <a:cs typeface="Ubuntu Light"/>
              </a:rPr>
              <a:t> </a:t>
            </a:r>
            <a:r>
              <a:rPr lang="de-DE" sz="1600" err="1">
                <a:solidFill>
                  <a:srgbClr val="333E48"/>
                </a:solidFill>
                <a:latin typeface="Ubuntu Light"/>
                <a:cs typeface="Ubuntu Light"/>
              </a:rPr>
              <a:t>ut</a:t>
            </a:r>
            <a:r>
              <a:rPr lang="de-DE" sz="1600">
                <a:solidFill>
                  <a:srgbClr val="333E48"/>
                </a:solidFill>
                <a:latin typeface="Ubuntu Light"/>
                <a:cs typeface="Ubuntu Light"/>
              </a:rPr>
              <a:t> </a:t>
            </a:r>
            <a:r>
              <a:rPr lang="de-DE" sz="1600" err="1">
                <a:solidFill>
                  <a:srgbClr val="333E48"/>
                </a:solidFill>
                <a:latin typeface="Ubuntu Light"/>
                <a:cs typeface="Ubuntu Light"/>
              </a:rPr>
              <a:t>labore</a:t>
            </a:r>
            <a:r>
              <a:rPr lang="de-DE" sz="1600">
                <a:solidFill>
                  <a:srgbClr val="333E48"/>
                </a:solidFill>
                <a:latin typeface="Ubuntu Light"/>
                <a:cs typeface="Ubuntu Light"/>
              </a:rPr>
              <a:t> et </a:t>
            </a:r>
            <a:r>
              <a:rPr lang="de-DE" sz="1600" err="1">
                <a:solidFill>
                  <a:srgbClr val="333E48"/>
                </a:solidFill>
                <a:latin typeface="Ubuntu Light"/>
                <a:cs typeface="Ubuntu Light"/>
              </a:rPr>
              <a:t>dolore</a:t>
            </a:r>
            <a:r>
              <a:rPr lang="de-DE" sz="1600">
                <a:solidFill>
                  <a:srgbClr val="333E48"/>
                </a:solidFill>
                <a:latin typeface="Ubuntu Light"/>
                <a:cs typeface="Ubuntu Light"/>
              </a:rPr>
              <a:t> magna </a:t>
            </a:r>
            <a:r>
              <a:rPr lang="de-DE" sz="1600" err="1">
                <a:solidFill>
                  <a:srgbClr val="333E48"/>
                </a:solidFill>
                <a:latin typeface="Ubuntu Light"/>
                <a:cs typeface="Ubuntu Light"/>
              </a:rPr>
              <a:t>aliquyam</a:t>
            </a:r>
            <a:r>
              <a:rPr lang="de-DE" sz="1600">
                <a:solidFill>
                  <a:srgbClr val="333E48"/>
                </a:solidFill>
                <a:latin typeface="Ubuntu Light"/>
                <a:cs typeface="Ubuntu Light"/>
              </a:rPr>
              <a:t> </a:t>
            </a:r>
            <a:r>
              <a:rPr lang="de-DE" sz="1600" err="1">
                <a:solidFill>
                  <a:srgbClr val="333E48"/>
                </a:solidFill>
                <a:latin typeface="Ubuntu Light"/>
                <a:cs typeface="Ubuntu Light"/>
              </a:rPr>
              <a:t>erat</a:t>
            </a:r>
            <a:r>
              <a:rPr lang="de-DE" sz="1600">
                <a:solidFill>
                  <a:srgbClr val="333E48"/>
                </a:solidFill>
                <a:latin typeface="Ubuntu Light"/>
                <a:cs typeface="Ubuntu Light"/>
              </a:rPr>
              <a:t>, </a:t>
            </a:r>
            <a:r>
              <a:rPr lang="de-DE" sz="1600" err="1">
                <a:solidFill>
                  <a:srgbClr val="333E48"/>
                </a:solidFill>
                <a:latin typeface="Ubuntu Light"/>
                <a:cs typeface="Ubuntu Light"/>
              </a:rPr>
              <a:t>sed</a:t>
            </a:r>
            <a:r>
              <a:rPr lang="de-DE" sz="1600">
                <a:solidFill>
                  <a:srgbClr val="333E48"/>
                </a:solidFill>
                <a:latin typeface="Ubuntu Light"/>
                <a:cs typeface="Ubuntu Light"/>
              </a:rPr>
              <a:t> </a:t>
            </a:r>
            <a:r>
              <a:rPr lang="de-DE" sz="1600" err="1">
                <a:solidFill>
                  <a:srgbClr val="333E48"/>
                </a:solidFill>
                <a:latin typeface="Ubuntu Light"/>
                <a:cs typeface="Ubuntu Light"/>
              </a:rPr>
              <a:t>diam</a:t>
            </a:r>
            <a:r>
              <a:rPr lang="de-DE" sz="1600">
                <a:solidFill>
                  <a:srgbClr val="333E48"/>
                </a:solidFill>
                <a:latin typeface="Ubuntu Light"/>
                <a:cs typeface="Ubuntu Light"/>
              </a:rPr>
              <a:t> </a:t>
            </a:r>
            <a:r>
              <a:rPr lang="de-DE" sz="1600" err="1">
                <a:solidFill>
                  <a:srgbClr val="333E48"/>
                </a:solidFill>
                <a:latin typeface="Ubuntu Light"/>
                <a:cs typeface="Ubuntu Light"/>
              </a:rPr>
              <a:t>voluptua</a:t>
            </a:r>
            <a:r>
              <a:rPr lang="de-DE" sz="1600">
                <a:solidFill>
                  <a:srgbClr val="333E48"/>
                </a:solidFill>
                <a:latin typeface="Ubuntu Light"/>
                <a:cs typeface="Ubuntu Light"/>
              </a:rPr>
              <a:t>. At </a:t>
            </a:r>
            <a:r>
              <a:rPr lang="de-DE" sz="1600" err="1">
                <a:solidFill>
                  <a:srgbClr val="333E48"/>
                </a:solidFill>
                <a:latin typeface="Ubuntu Light"/>
                <a:cs typeface="Ubuntu Light"/>
              </a:rPr>
              <a:t>vero</a:t>
            </a:r>
            <a:r>
              <a:rPr lang="de-DE" sz="1600">
                <a:solidFill>
                  <a:srgbClr val="333E48"/>
                </a:solidFill>
                <a:latin typeface="Ubuntu Light"/>
                <a:cs typeface="Ubuntu Light"/>
              </a:rPr>
              <a:t> </a:t>
            </a:r>
            <a:r>
              <a:rPr lang="de-DE" sz="1600" err="1">
                <a:solidFill>
                  <a:srgbClr val="333E48"/>
                </a:solidFill>
                <a:latin typeface="Ubuntu Light"/>
                <a:cs typeface="Ubuntu Light"/>
              </a:rPr>
              <a:t>eos</a:t>
            </a:r>
            <a:r>
              <a:rPr lang="de-DE" sz="1600">
                <a:solidFill>
                  <a:srgbClr val="333E48"/>
                </a:solidFill>
                <a:latin typeface="Ubuntu Light"/>
                <a:cs typeface="Ubuntu Light"/>
              </a:rPr>
              <a:t> et </a:t>
            </a:r>
            <a:r>
              <a:rPr lang="de-DE" sz="1600" err="1">
                <a:solidFill>
                  <a:srgbClr val="333E48"/>
                </a:solidFill>
                <a:latin typeface="Ubuntu Light"/>
                <a:cs typeface="Ubuntu Light"/>
              </a:rPr>
              <a:t>accusam</a:t>
            </a:r>
            <a:r>
              <a:rPr lang="de-DE" sz="1600">
                <a:solidFill>
                  <a:srgbClr val="333E48"/>
                </a:solidFill>
                <a:latin typeface="Ubuntu Light"/>
                <a:cs typeface="Ubuntu Light"/>
              </a:rPr>
              <a:t> et </a:t>
            </a:r>
            <a:r>
              <a:rPr lang="de-DE" sz="1600" err="1">
                <a:solidFill>
                  <a:srgbClr val="333E48"/>
                </a:solidFill>
                <a:latin typeface="Ubuntu Light"/>
                <a:cs typeface="Ubuntu Light"/>
              </a:rPr>
              <a:t>justo</a:t>
            </a:r>
            <a:r>
              <a:rPr lang="de-DE" sz="1600">
                <a:solidFill>
                  <a:srgbClr val="333E48"/>
                </a:solidFill>
                <a:latin typeface="Ubuntu Light"/>
                <a:cs typeface="Ubuntu Light"/>
              </a:rPr>
              <a:t> </a:t>
            </a:r>
            <a:r>
              <a:rPr lang="de-DE" sz="1600" err="1">
                <a:solidFill>
                  <a:srgbClr val="333E48"/>
                </a:solidFill>
                <a:latin typeface="Ubuntu Light"/>
                <a:cs typeface="Ubuntu Light"/>
              </a:rPr>
              <a:t>duo</a:t>
            </a:r>
            <a:r>
              <a:rPr lang="de-DE" sz="1600">
                <a:solidFill>
                  <a:srgbClr val="333E48"/>
                </a:solidFill>
                <a:latin typeface="Ubuntu Light"/>
                <a:cs typeface="Ubuntu Light"/>
              </a:rPr>
              <a:t> </a:t>
            </a:r>
            <a:r>
              <a:rPr lang="de-DE" sz="1600" err="1">
                <a:solidFill>
                  <a:srgbClr val="333E48"/>
                </a:solidFill>
                <a:latin typeface="Ubuntu Light"/>
                <a:cs typeface="Ubuntu Light"/>
              </a:rPr>
              <a:t>dolores</a:t>
            </a:r>
            <a:r>
              <a:rPr lang="de-DE" sz="1600">
                <a:solidFill>
                  <a:srgbClr val="333E48"/>
                </a:solidFill>
                <a:latin typeface="Ubuntu Light"/>
                <a:cs typeface="Ubuntu Light"/>
              </a:rPr>
              <a:t> et </a:t>
            </a:r>
            <a:r>
              <a:rPr lang="de-DE" sz="1600" err="1">
                <a:solidFill>
                  <a:srgbClr val="333E48"/>
                </a:solidFill>
                <a:latin typeface="Ubuntu Light"/>
                <a:cs typeface="Ubuntu Light"/>
              </a:rPr>
              <a:t>ea</a:t>
            </a:r>
            <a:r>
              <a:rPr lang="de-DE" sz="1600">
                <a:solidFill>
                  <a:srgbClr val="333E48"/>
                </a:solidFill>
                <a:latin typeface="Ubuntu Light"/>
                <a:cs typeface="Ubuntu Light"/>
              </a:rPr>
              <a:t> </a:t>
            </a:r>
            <a:r>
              <a:rPr lang="de-DE" sz="1600" err="1">
                <a:solidFill>
                  <a:srgbClr val="333E48"/>
                </a:solidFill>
                <a:latin typeface="Ubuntu Light"/>
                <a:cs typeface="Ubuntu Light"/>
              </a:rPr>
              <a:t>rebum</a:t>
            </a:r>
            <a:r>
              <a:rPr lang="de-DE" sz="1600">
                <a:solidFill>
                  <a:srgbClr val="333E48"/>
                </a:solidFill>
                <a:latin typeface="Ubuntu Light"/>
                <a:cs typeface="Ubuntu Light"/>
              </a:rPr>
              <a:t>. Lorem </a:t>
            </a:r>
            <a:r>
              <a:rPr lang="de-DE" sz="1600" err="1">
                <a:solidFill>
                  <a:srgbClr val="333E48"/>
                </a:solidFill>
                <a:latin typeface="Ubuntu Light"/>
                <a:cs typeface="Ubuntu Light"/>
              </a:rPr>
              <a:t>ipsum</a:t>
            </a:r>
            <a:r>
              <a:rPr lang="de-DE" sz="1600">
                <a:solidFill>
                  <a:srgbClr val="333E48"/>
                </a:solidFill>
                <a:latin typeface="Ubuntu Light"/>
                <a:cs typeface="Ubuntu Light"/>
              </a:rPr>
              <a:t> </a:t>
            </a:r>
            <a:r>
              <a:rPr lang="de-DE" sz="1600" err="1">
                <a:solidFill>
                  <a:srgbClr val="333E48"/>
                </a:solidFill>
                <a:latin typeface="Ubuntu Light"/>
                <a:cs typeface="Ubuntu Light"/>
              </a:rPr>
              <a:t>dolor</a:t>
            </a:r>
            <a:r>
              <a:rPr lang="de-DE" sz="1600">
                <a:solidFill>
                  <a:srgbClr val="333E48"/>
                </a:solidFill>
                <a:latin typeface="Ubuntu Light"/>
                <a:cs typeface="Ubuntu Light"/>
              </a:rPr>
              <a:t> </a:t>
            </a:r>
            <a:r>
              <a:rPr lang="de-DE" sz="1600" err="1">
                <a:solidFill>
                  <a:srgbClr val="333E48"/>
                </a:solidFill>
                <a:latin typeface="Ubuntu Light"/>
                <a:cs typeface="Ubuntu Light"/>
              </a:rPr>
              <a:t>sit</a:t>
            </a:r>
            <a:r>
              <a:rPr lang="de-DE" sz="1600">
                <a:solidFill>
                  <a:srgbClr val="333E48"/>
                </a:solidFill>
                <a:latin typeface="Ubuntu Light"/>
                <a:cs typeface="Ubuntu Light"/>
              </a:rPr>
              <a:t> </a:t>
            </a:r>
            <a:r>
              <a:rPr lang="de-DE" sz="1600" err="1">
                <a:solidFill>
                  <a:srgbClr val="333E48"/>
                </a:solidFill>
                <a:latin typeface="Ubuntu Light"/>
                <a:cs typeface="Ubuntu Light"/>
              </a:rPr>
              <a:t>amet</a:t>
            </a:r>
            <a:r>
              <a:rPr lang="de-DE" sz="1600">
                <a:solidFill>
                  <a:srgbClr val="333E48"/>
                </a:solidFill>
                <a:latin typeface="Ubuntu Light"/>
                <a:cs typeface="Ubuntu Light"/>
              </a:rPr>
              <a:t>, </a:t>
            </a:r>
            <a:r>
              <a:rPr lang="de-DE" sz="1600" err="1">
                <a:solidFill>
                  <a:srgbClr val="333E48"/>
                </a:solidFill>
                <a:latin typeface="Ubuntu Light"/>
                <a:cs typeface="Ubuntu Light"/>
              </a:rPr>
              <a:t>consetetur</a:t>
            </a:r>
            <a:r>
              <a:rPr lang="de-DE" sz="1600">
                <a:solidFill>
                  <a:srgbClr val="333E48"/>
                </a:solidFill>
                <a:latin typeface="Ubuntu Light"/>
                <a:cs typeface="Ubuntu Light"/>
              </a:rPr>
              <a:t> </a:t>
            </a:r>
            <a:r>
              <a:rPr lang="de-DE" sz="1600" err="1">
                <a:solidFill>
                  <a:srgbClr val="333E48"/>
                </a:solidFill>
                <a:latin typeface="Ubuntu Light"/>
                <a:cs typeface="Ubuntu Light"/>
              </a:rPr>
              <a:t>sadipscing</a:t>
            </a:r>
            <a:r>
              <a:rPr lang="de-DE" sz="1600">
                <a:solidFill>
                  <a:srgbClr val="333E48"/>
                </a:solidFill>
                <a:latin typeface="Ubuntu Light"/>
                <a:cs typeface="Ubuntu Light"/>
              </a:rPr>
              <a:t> </a:t>
            </a:r>
            <a:r>
              <a:rPr lang="de-DE" sz="1600" err="1">
                <a:solidFill>
                  <a:srgbClr val="333E48"/>
                </a:solidFill>
                <a:latin typeface="Ubuntu Light"/>
                <a:cs typeface="Ubuntu Light"/>
              </a:rPr>
              <a:t>elitr</a:t>
            </a:r>
            <a:r>
              <a:rPr lang="de-DE" sz="1600">
                <a:solidFill>
                  <a:srgbClr val="333E48"/>
                </a:solidFill>
                <a:latin typeface="Ubuntu Light"/>
                <a:cs typeface="Ubuntu Light"/>
              </a:rPr>
              <a:t>, </a:t>
            </a:r>
            <a:r>
              <a:rPr lang="de-DE" sz="1600" err="1">
                <a:solidFill>
                  <a:srgbClr val="333E48"/>
                </a:solidFill>
                <a:latin typeface="Ubuntu Light"/>
                <a:cs typeface="Ubuntu Light"/>
              </a:rPr>
              <a:t>sed</a:t>
            </a:r>
            <a:r>
              <a:rPr lang="de-DE" sz="1600">
                <a:solidFill>
                  <a:srgbClr val="333E48"/>
                </a:solidFill>
                <a:latin typeface="Ubuntu Light"/>
                <a:cs typeface="Ubuntu Light"/>
              </a:rPr>
              <a:t> </a:t>
            </a:r>
            <a:r>
              <a:rPr lang="de-DE" sz="1600" err="1">
                <a:solidFill>
                  <a:srgbClr val="333E48"/>
                </a:solidFill>
                <a:latin typeface="Ubuntu Light"/>
                <a:cs typeface="Ubuntu Light"/>
              </a:rPr>
              <a:t>diam</a:t>
            </a:r>
            <a:r>
              <a:rPr lang="de-DE" sz="1600">
                <a:solidFill>
                  <a:srgbClr val="333E48"/>
                </a:solidFill>
                <a:latin typeface="Ubuntu Light"/>
                <a:cs typeface="Ubuntu Light"/>
              </a:rPr>
              <a:t> </a:t>
            </a:r>
            <a:r>
              <a:rPr lang="de-DE" sz="1600" err="1">
                <a:solidFill>
                  <a:srgbClr val="333E48"/>
                </a:solidFill>
                <a:latin typeface="Ubuntu Light"/>
                <a:cs typeface="Ubuntu Light"/>
              </a:rPr>
              <a:t>nonumy</a:t>
            </a:r>
            <a:r>
              <a:rPr lang="de-DE" sz="1600">
                <a:solidFill>
                  <a:srgbClr val="333E48"/>
                </a:solidFill>
                <a:latin typeface="Ubuntu Light"/>
                <a:cs typeface="Ubuntu Light"/>
              </a:rPr>
              <a:t> </a:t>
            </a:r>
            <a:r>
              <a:rPr lang="de-DE" sz="1600" err="1">
                <a:solidFill>
                  <a:srgbClr val="333E48"/>
                </a:solidFill>
                <a:latin typeface="Ubuntu Light"/>
                <a:cs typeface="Ubuntu Light"/>
              </a:rPr>
              <a:t>eirmod</a:t>
            </a:r>
            <a:r>
              <a:rPr lang="de-DE" sz="1600">
                <a:solidFill>
                  <a:srgbClr val="333E48"/>
                </a:solidFill>
                <a:latin typeface="Ubuntu Light"/>
                <a:cs typeface="Ubuntu Light"/>
              </a:rPr>
              <a:t> </a:t>
            </a:r>
            <a:r>
              <a:rPr lang="de-DE" sz="1600" err="1">
                <a:solidFill>
                  <a:srgbClr val="333E48"/>
                </a:solidFill>
                <a:latin typeface="Ubuntu Light"/>
                <a:cs typeface="Ubuntu Light"/>
              </a:rPr>
              <a:t>tempor</a:t>
            </a:r>
            <a:r>
              <a:rPr lang="de-DE" sz="1600">
                <a:solidFill>
                  <a:srgbClr val="333E48"/>
                </a:solidFill>
                <a:latin typeface="Ubuntu Light"/>
                <a:cs typeface="Ubuntu Light"/>
              </a:rPr>
              <a:t> </a:t>
            </a:r>
            <a:r>
              <a:rPr lang="de-DE" sz="1600" err="1">
                <a:solidFill>
                  <a:srgbClr val="333E48"/>
                </a:solidFill>
                <a:latin typeface="Ubuntu Light"/>
                <a:cs typeface="Ubuntu Light"/>
              </a:rPr>
              <a:t>invidunt</a:t>
            </a:r>
            <a:r>
              <a:rPr lang="de-DE" sz="1600">
                <a:solidFill>
                  <a:srgbClr val="333E48"/>
                </a:solidFill>
                <a:latin typeface="Ubuntu Light"/>
                <a:cs typeface="Ubuntu Light"/>
              </a:rPr>
              <a:t> </a:t>
            </a:r>
            <a:r>
              <a:rPr lang="de-DE" sz="1600" err="1">
                <a:solidFill>
                  <a:srgbClr val="333E48"/>
                </a:solidFill>
                <a:latin typeface="Ubuntu Light"/>
                <a:cs typeface="Ubuntu Light"/>
              </a:rPr>
              <a:t>ut</a:t>
            </a:r>
            <a:r>
              <a:rPr lang="de-DE" sz="1600">
                <a:solidFill>
                  <a:srgbClr val="333E48"/>
                </a:solidFill>
                <a:latin typeface="Ubuntu Light"/>
                <a:cs typeface="Ubuntu Light"/>
              </a:rPr>
              <a:t> </a:t>
            </a:r>
            <a:r>
              <a:rPr lang="de-DE" sz="1600" err="1">
                <a:solidFill>
                  <a:srgbClr val="333E48"/>
                </a:solidFill>
                <a:latin typeface="Ubuntu Light"/>
                <a:cs typeface="Ubuntu Light"/>
              </a:rPr>
              <a:t>labore</a:t>
            </a:r>
            <a:r>
              <a:rPr lang="de-DE" sz="1600">
                <a:solidFill>
                  <a:srgbClr val="333E48"/>
                </a:solidFill>
                <a:latin typeface="Ubuntu Light"/>
                <a:cs typeface="Ubuntu Light"/>
              </a:rPr>
              <a:t> et </a:t>
            </a:r>
            <a:r>
              <a:rPr lang="de-DE" sz="1600" err="1">
                <a:solidFill>
                  <a:srgbClr val="333E48"/>
                </a:solidFill>
                <a:latin typeface="Ubuntu Light"/>
                <a:cs typeface="Ubuntu Light"/>
              </a:rPr>
              <a:t>dolore</a:t>
            </a:r>
            <a:r>
              <a:rPr lang="de-DE" sz="1600">
                <a:solidFill>
                  <a:srgbClr val="333E48"/>
                </a:solidFill>
                <a:latin typeface="Ubuntu Light"/>
                <a:cs typeface="Ubuntu Light"/>
              </a:rPr>
              <a:t> Lorem </a:t>
            </a:r>
            <a:r>
              <a:rPr lang="de-DE" sz="1600" err="1">
                <a:solidFill>
                  <a:srgbClr val="333E48"/>
                </a:solidFill>
                <a:latin typeface="Ubuntu Light"/>
                <a:cs typeface="Ubuntu Light"/>
              </a:rPr>
              <a:t>ipsum</a:t>
            </a:r>
            <a:r>
              <a:rPr lang="de-DE" sz="1600">
                <a:solidFill>
                  <a:srgbClr val="333E48"/>
                </a:solidFill>
                <a:latin typeface="Ubuntu Light"/>
                <a:cs typeface="Ubuntu Light"/>
              </a:rPr>
              <a:t> </a:t>
            </a:r>
            <a:r>
              <a:rPr lang="de-DE" sz="1600" err="1">
                <a:solidFill>
                  <a:srgbClr val="333E48"/>
                </a:solidFill>
                <a:latin typeface="Ubuntu Light"/>
                <a:cs typeface="Ubuntu Light"/>
              </a:rPr>
              <a:t>dolor</a:t>
            </a:r>
            <a:r>
              <a:rPr lang="de-DE" sz="1600">
                <a:solidFill>
                  <a:srgbClr val="333E48"/>
                </a:solidFill>
                <a:latin typeface="Ubuntu Light"/>
                <a:cs typeface="Ubuntu Light"/>
              </a:rPr>
              <a:t> </a:t>
            </a:r>
            <a:r>
              <a:rPr lang="de-DE" sz="1600" err="1">
                <a:solidFill>
                  <a:srgbClr val="333E48"/>
                </a:solidFill>
                <a:latin typeface="Ubuntu Light"/>
                <a:cs typeface="Ubuntu Light"/>
              </a:rPr>
              <a:t>sit</a:t>
            </a:r>
            <a:r>
              <a:rPr lang="de-DE" sz="1600">
                <a:solidFill>
                  <a:srgbClr val="333E48"/>
                </a:solidFill>
                <a:latin typeface="Ubuntu Light"/>
                <a:cs typeface="Ubuntu Light"/>
              </a:rPr>
              <a:t> </a:t>
            </a:r>
            <a:r>
              <a:rPr lang="de-DE" sz="1600" err="1">
                <a:solidFill>
                  <a:srgbClr val="333E48"/>
                </a:solidFill>
                <a:latin typeface="Ubuntu Light"/>
                <a:cs typeface="Ubuntu Light"/>
              </a:rPr>
              <a:t>amet</a:t>
            </a:r>
            <a:r>
              <a:rPr lang="de-DE" sz="1600">
                <a:solidFill>
                  <a:srgbClr val="333E48"/>
                </a:solidFill>
                <a:latin typeface="Ubuntu Light"/>
                <a:cs typeface="Ubuntu Light"/>
              </a:rPr>
              <a:t>, </a:t>
            </a:r>
            <a:r>
              <a:rPr lang="de-DE" sz="1600" err="1">
                <a:solidFill>
                  <a:srgbClr val="333E48"/>
                </a:solidFill>
                <a:latin typeface="Ubuntu Light"/>
                <a:cs typeface="Ubuntu Light"/>
              </a:rPr>
              <a:t>consetetur</a:t>
            </a:r>
            <a:r>
              <a:rPr lang="de-DE" sz="1600">
                <a:solidFill>
                  <a:srgbClr val="333E48"/>
                </a:solidFill>
                <a:latin typeface="Ubuntu Light"/>
                <a:cs typeface="Ubuntu Light"/>
              </a:rPr>
              <a:t> </a:t>
            </a:r>
            <a:r>
              <a:rPr lang="de-DE" sz="1600" err="1">
                <a:solidFill>
                  <a:srgbClr val="333E48"/>
                </a:solidFill>
                <a:latin typeface="Ubuntu Light"/>
                <a:cs typeface="Ubuntu Light"/>
              </a:rPr>
              <a:t>sadipscing</a:t>
            </a:r>
            <a:r>
              <a:rPr lang="de-DE" sz="1600">
                <a:solidFill>
                  <a:srgbClr val="333E48"/>
                </a:solidFill>
                <a:latin typeface="Ubuntu Light"/>
                <a:cs typeface="Ubuntu Light"/>
              </a:rPr>
              <a:t> </a:t>
            </a:r>
            <a:r>
              <a:rPr lang="de-DE" sz="1600" err="1">
                <a:solidFill>
                  <a:srgbClr val="333E48"/>
                </a:solidFill>
                <a:latin typeface="Ubuntu Light"/>
                <a:cs typeface="Ubuntu Light"/>
              </a:rPr>
              <a:t>elitr</a:t>
            </a:r>
            <a:r>
              <a:rPr lang="de-DE" sz="1600">
                <a:solidFill>
                  <a:srgbClr val="333E48"/>
                </a:solidFill>
                <a:latin typeface="Ubuntu Light"/>
                <a:cs typeface="Ubuntu Light"/>
              </a:rPr>
              <a:t>, </a:t>
            </a:r>
            <a:r>
              <a:rPr lang="de-DE" sz="1600" err="1">
                <a:solidFill>
                  <a:srgbClr val="333E48"/>
                </a:solidFill>
                <a:latin typeface="Ubuntu Light"/>
                <a:cs typeface="Ubuntu Light"/>
              </a:rPr>
              <a:t>sed</a:t>
            </a:r>
            <a:r>
              <a:rPr lang="de-DE" sz="1600">
                <a:solidFill>
                  <a:srgbClr val="333E48"/>
                </a:solidFill>
                <a:latin typeface="Ubuntu Light"/>
                <a:cs typeface="Ubuntu Light"/>
              </a:rPr>
              <a:t> </a:t>
            </a:r>
            <a:r>
              <a:rPr lang="de-DE" sz="1600" err="1">
                <a:solidFill>
                  <a:srgbClr val="333E48"/>
                </a:solidFill>
                <a:latin typeface="Ubuntu Light"/>
                <a:cs typeface="Ubuntu Light"/>
              </a:rPr>
              <a:t>diam</a:t>
            </a:r>
            <a:r>
              <a:rPr lang="de-DE" sz="1600">
                <a:solidFill>
                  <a:srgbClr val="333E48"/>
                </a:solidFill>
                <a:latin typeface="Ubuntu Light"/>
                <a:cs typeface="Ubuntu Light"/>
              </a:rPr>
              <a:t> </a:t>
            </a:r>
            <a:r>
              <a:rPr lang="de-DE" sz="1600" err="1">
                <a:solidFill>
                  <a:srgbClr val="333E48"/>
                </a:solidFill>
                <a:latin typeface="Ubuntu Light"/>
                <a:cs typeface="Ubuntu Light"/>
              </a:rPr>
              <a:t>nonumy</a:t>
            </a:r>
            <a:r>
              <a:rPr lang="de-DE" sz="1600">
                <a:solidFill>
                  <a:srgbClr val="333E48"/>
                </a:solidFill>
                <a:latin typeface="Ubuntu Light"/>
                <a:cs typeface="Ubuntu Light"/>
              </a:rPr>
              <a:t> </a:t>
            </a:r>
            <a:r>
              <a:rPr lang="de-DE" sz="1600" err="1">
                <a:solidFill>
                  <a:srgbClr val="333E48"/>
                </a:solidFill>
                <a:latin typeface="Ubuntu Light"/>
                <a:cs typeface="Ubuntu Light"/>
              </a:rPr>
              <a:t>eirmod</a:t>
            </a:r>
            <a:r>
              <a:rPr lang="de-DE" sz="1600">
                <a:solidFill>
                  <a:srgbClr val="333E48"/>
                </a:solidFill>
                <a:latin typeface="Ubuntu Light"/>
                <a:cs typeface="Ubuntu Light"/>
              </a:rPr>
              <a:t> </a:t>
            </a:r>
            <a:r>
              <a:rPr lang="de-DE" sz="1600" err="1">
                <a:solidFill>
                  <a:srgbClr val="333E48"/>
                </a:solidFill>
                <a:latin typeface="Ubuntu Light"/>
                <a:cs typeface="Ubuntu Light"/>
              </a:rPr>
              <a:t>tempor</a:t>
            </a:r>
            <a:r>
              <a:rPr lang="de-DE" sz="1600">
                <a:solidFill>
                  <a:srgbClr val="333E48"/>
                </a:solidFill>
                <a:latin typeface="Ubuntu Light"/>
                <a:cs typeface="Ubuntu Light"/>
              </a:rPr>
              <a:t> </a:t>
            </a:r>
            <a:r>
              <a:rPr lang="de-DE" sz="1600" err="1">
                <a:solidFill>
                  <a:srgbClr val="333E48"/>
                </a:solidFill>
                <a:latin typeface="Ubuntu Light"/>
                <a:cs typeface="Ubuntu Light"/>
              </a:rPr>
              <a:t>invidunt</a:t>
            </a:r>
            <a:r>
              <a:rPr lang="de-DE" sz="1600">
                <a:solidFill>
                  <a:srgbClr val="333E48"/>
                </a:solidFill>
                <a:latin typeface="Ubuntu Light"/>
                <a:cs typeface="Ubuntu Light"/>
              </a:rPr>
              <a:t> </a:t>
            </a:r>
            <a:r>
              <a:rPr lang="de-DE" sz="1600" err="1">
                <a:solidFill>
                  <a:srgbClr val="333E48"/>
                </a:solidFill>
                <a:latin typeface="Ubuntu Light"/>
                <a:cs typeface="Ubuntu Light"/>
              </a:rPr>
              <a:t>ut</a:t>
            </a:r>
            <a:r>
              <a:rPr lang="de-DE" sz="1600">
                <a:solidFill>
                  <a:srgbClr val="333E48"/>
                </a:solidFill>
                <a:latin typeface="Ubuntu Light"/>
                <a:cs typeface="Ubuntu Light"/>
              </a:rPr>
              <a:t> </a:t>
            </a:r>
            <a:r>
              <a:rPr lang="de-DE" sz="1600" err="1">
                <a:solidFill>
                  <a:srgbClr val="333E48"/>
                </a:solidFill>
                <a:latin typeface="Ubuntu Light"/>
                <a:cs typeface="Ubuntu Light"/>
              </a:rPr>
              <a:t>labore</a:t>
            </a:r>
            <a:r>
              <a:rPr lang="de-DE" sz="1600">
                <a:solidFill>
                  <a:srgbClr val="333E48"/>
                </a:solidFill>
                <a:latin typeface="Ubuntu Light"/>
                <a:cs typeface="Ubuntu Light"/>
              </a:rPr>
              <a:t> et </a:t>
            </a:r>
            <a:r>
              <a:rPr lang="de-DE" sz="1600" err="1">
                <a:solidFill>
                  <a:srgbClr val="333E48"/>
                </a:solidFill>
                <a:latin typeface="Ubuntu Light"/>
                <a:cs typeface="Ubuntu Light"/>
              </a:rPr>
              <a:t>dolore</a:t>
            </a:r>
            <a:r>
              <a:rPr lang="de-DE" sz="1600">
                <a:solidFill>
                  <a:srgbClr val="333E48"/>
                </a:solidFill>
                <a:latin typeface="Ubuntu Light"/>
                <a:cs typeface="Ubuntu Light"/>
              </a:rPr>
              <a:t> magna </a:t>
            </a:r>
            <a:r>
              <a:rPr lang="de-DE" sz="1600" err="1">
                <a:solidFill>
                  <a:srgbClr val="333E48"/>
                </a:solidFill>
                <a:latin typeface="Ubuntu Light"/>
                <a:cs typeface="Ubuntu Light"/>
              </a:rPr>
              <a:t>aliquyam</a:t>
            </a:r>
            <a:r>
              <a:rPr lang="de-DE" sz="1600">
                <a:solidFill>
                  <a:srgbClr val="333E48"/>
                </a:solidFill>
                <a:latin typeface="Ubuntu Light"/>
                <a:cs typeface="Ubuntu Light"/>
              </a:rPr>
              <a:t> </a:t>
            </a:r>
            <a:r>
              <a:rPr lang="de-DE" sz="1600" err="1">
                <a:solidFill>
                  <a:srgbClr val="333E48"/>
                </a:solidFill>
                <a:latin typeface="Ubuntu Light"/>
                <a:cs typeface="Ubuntu Light"/>
              </a:rPr>
              <a:t>erat</a:t>
            </a:r>
            <a:r>
              <a:rPr lang="de-DE" sz="1600">
                <a:solidFill>
                  <a:srgbClr val="333E48"/>
                </a:solidFill>
                <a:latin typeface="Ubuntu Light"/>
                <a:cs typeface="Ubuntu Light"/>
              </a:rPr>
              <a:t>, </a:t>
            </a:r>
            <a:r>
              <a:rPr lang="de-DE" sz="1600" err="1">
                <a:solidFill>
                  <a:srgbClr val="333E48"/>
                </a:solidFill>
                <a:latin typeface="Ubuntu Light"/>
                <a:cs typeface="Ubuntu Light"/>
              </a:rPr>
              <a:t>sed</a:t>
            </a:r>
            <a:r>
              <a:rPr lang="de-DE" sz="1600">
                <a:solidFill>
                  <a:srgbClr val="333E48"/>
                </a:solidFill>
                <a:latin typeface="Ubuntu Light"/>
                <a:cs typeface="Ubuntu Light"/>
              </a:rPr>
              <a:t> </a:t>
            </a:r>
            <a:r>
              <a:rPr lang="de-DE" sz="1600" err="1">
                <a:solidFill>
                  <a:srgbClr val="333E48"/>
                </a:solidFill>
                <a:latin typeface="Ubuntu Light"/>
                <a:cs typeface="Ubuntu Light"/>
              </a:rPr>
              <a:t>diam</a:t>
            </a:r>
            <a:r>
              <a:rPr lang="de-DE" sz="1600">
                <a:solidFill>
                  <a:srgbClr val="333E48"/>
                </a:solidFill>
                <a:latin typeface="Ubuntu Light"/>
                <a:cs typeface="Ubuntu Light"/>
              </a:rPr>
              <a:t> </a:t>
            </a:r>
            <a:r>
              <a:rPr lang="de-DE" sz="1600" err="1">
                <a:solidFill>
                  <a:srgbClr val="333E48"/>
                </a:solidFill>
                <a:latin typeface="Ubuntu Light"/>
                <a:cs typeface="Ubuntu Light"/>
              </a:rPr>
              <a:t>voluptua</a:t>
            </a:r>
            <a:r>
              <a:rPr lang="de-DE" sz="1600">
                <a:solidFill>
                  <a:srgbClr val="333E48"/>
                </a:solidFill>
                <a:latin typeface="Ubuntu Light"/>
                <a:cs typeface="Ubuntu Light"/>
              </a:rPr>
              <a:t>.</a:t>
            </a:r>
          </a:p>
          <a:p>
            <a:pPr marL="0" marR="0" lvl="0" indent="0" algn="l" defTabSz="609493" rtl="0" eaLnBrk="1" fontAlgn="auto" latinLnBrk="0" hangingPunct="1">
              <a:lnSpc>
                <a:spcPct val="100000"/>
              </a:lnSpc>
              <a:spcBef>
                <a:spcPct val="20000"/>
              </a:spcBef>
              <a:spcAft>
                <a:spcPts val="0"/>
              </a:spcAft>
              <a:buClrTx/>
              <a:buSzTx/>
              <a:buFont typeface="Arial"/>
              <a:buNone/>
              <a:tabLst/>
              <a:defRPr/>
            </a:pPr>
            <a:endParaRPr lang="de-DE" sz="1600">
              <a:solidFill>
                <a:srgbClr val="333E48"/>
              </a:solidFill>
              <a:latin typeface="Ubuntu Light"/>
              <a:cs typeface="Ubuntu Light"/>
            </a:endParaRPr>
          </a:p>
          <a:p>
            <a:endParaRPr lang="de-DE"/>
          </a:p>
        </p:txBody>
      </p:sp>
    </p:spTree>
    <p:extLst>
      <p:ext uri="{BB962C8B-B14F-4D97-AF65-F5344CB8AC3E}">
        <p14:creationId xmlns:p14="http://schemas.microsoft.com/office/powerpoint/2010/main" val="3028024241"/>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ld + Text 02">
    <p:spTree>
      <p:nvGrpSpPr>
        <p:cNvPr id="1" name=""/>
        <p:cNvGrpSpPr/>
        <p:nvPr/>
      </p:nvGrpSpPr>
      <p:grpSpPr>
        <a:xfrm>
          <a:off x="0" y="0"/>
          <a:ext cx="0" cy="0"/>
          <a:chOff x="0" y="0"/>
          <a:chExt cx="0" cy="0"/>
        </a:xfrm>
      </p:grpSpPr>
      <p:pic>
        <p:nvPicPr>
          <p:cNvPr id="3" name="Bild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82542" y="169712"/>
            <a:ext cx="474923" cy="154389"/>
          </a:xfrm>
          <a:prstGeom prst="rect">
            <a:avLst/>
          </a:prstGeom>
        </p:spPr>
      </p:pic>
      <p:pic>
        <p:nvPicPr>
          <p:cNvPr id="9" name="Bild 14">
            <a:extLst>
              <a:ext uri="{FF2B5EF4-FFF2-40B4-BE49-F238E27FC236}">
                <a16:creationId xmlns:a16="http://schemas.microsoft.com/office/drawing/2014/main" id="{1BAA44B0-D4A3-3B49-A7D4-981E5027BA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82542" y="169712"/>
            <a:ext cx="474923" cy="154389"/>
          </a:xfrm>
          <a:prstGeom prst="rect">
            <a:avLst/>
          </a:prstGeom>
        </p:spPr>
      </p:pic>
      <p:sp>
        <p:nvSpPr>
          <p:cNvPr id="24" name="Bildplatzhalter 2">
            <a:extLst>
              <a:ext uri="{FF2B5EF4-FFF2-40B4-BE49-F238E27FC236}">
                <a16:creationId xmlns:a16="http://schemas.microsoft.com/office/drawing/2014/main" id="{4BD934D4-54B5-C942-9C8F-09A7A41DF36F}"/>
              </a:ext>
            </a:extLst>
          </p:cNvPr>
          <p:cNvSpPr>
            <a:spLocks noGrp="1"/>
          </p:cNvSpPr>
          <p:nvPr>
            <p:ph type="pic" sz="quarter" idx="17"/>
          </p:nvPr>
        </p:nvSpPr>
        <p:spPr>
          <a:xfrm>
            <a:off x="7260394" y="0"/>
            <a:ext cx="4928432" cy="6858000"/>
          </a:xfrm>
          <a:prstGeom prst="rect">
            <a:avLst/>
          </a:prstGeom>
        </p:spPr>
        <p:txBody>
          <a:bodyPr vert="horz" lIns="121899" tIns="60949" rIns="121899" bIns="60949"/>
          <a:lstStyle/>
          <a:p>
            <a:endParaRPr lang="de-DE"/>
          </a:p>
        </p:txBody>
      </p:sp>
      <p:cxnSp>
        <p:nvCxnSpPr>
          <p:cNvPr id="34" name="Gerade Verbindung 33">
            <a:extLst>
              <a:ext uri="{FF2B5EF4-FFF2-40B4-BE49-F238E27FC236}">
                <a16:creationId xmlns:a16="http://schemas.microsoft.com/office/drawing/2014/main" id="{707DF5E9-6B90-F549-AF26-9986B787F7DE}"/>
              </a:ext>
            </a:extLst>
          </p:cNvPr>
          <p:cNvCxnSpPr>
            <a:cxnSpLocks/>
          </p:cNvCxnSpPr>
          <p:nvPr userDrawn="1"/>
        </p:nvCxnSpPr>
        <p:spPr>
          <a:xfrm>
            <a:off x="210307" y="6441677"/>
            <a:ext cx="6849575" cy="0"/>
          </a:xfrm>
          <a:prstGeom prst="line">
            <a:avLst/>
          </a:prstGeom>
          <a:ln w="19050">
            <a:gradFill>
              <a:gsLst>
                <a:gs pos="0">
                  <a:srgbClr val="2575FC"/>
                </a:gs>
                <a:gs pos="100000">
                  <a:srgbClr val="00ECBC"/>
                </a:gs>
              </a:gsLst>
              <a:lin ang="5400000" scaled="1"/>
            </a:gradFill>
          </a:ln>
          <a:effectLst/>
        </p:spPr>
        <p:style>
          <a:lnRef idx="2">
            <a:schemeClr val="accent1"/>
          </a:lnRef>
          <a:fillRef idx="0">
            <a:schemeClr val="accent1"/>
          </a:fillRef>
          <a:effectRef idx="1">
            <a:schemeClr val="accent1"/>
          </a:effectRef>
          <a:fontRef idx="minor">
            <a:schemeClr val="tx1"/>
          </a:fontRef>
        </p:style>
      </p:cxnSp>
      <p:sp>
        <p:nvSpPr>
          <p:cNvPr id="36" name="Foliennummernplatzhalter 1">
            <a:extLst>
              <a:ext uri="{FF2B5EF4-FFF2-40B4-BE49-F238E27FC236}">
                <a16:creationId xmlns:a16="http://schemas.microsoft.com/office/drawing/2014/main" id="{DFE1956A-C5CC-0F4D-B41B-ACFF1B84ED9B}"/>
              </a:ext>
            </a:extLst>
          </p:cNvPr>
          <p:cNvSpPr txBox="1">
            <a:spLocks/>
          </p:cNvSpPr>
          <p:nvPr userDrawn="1"/>
        </p:nvSpPr>
        <p:spPr>
          <a:xfrm>
            <a:off x="6662674" y="6469244"/>
            <a:ext cx="511917" cy="365125"/>
          </a:xfrm>
          <a:prstGeom prst="rect">
            <a:avLst/>
          </a:prstGeom>
        </p:spPr>
        <p:txBody>
          <a:bodyPr lIns="121899" tIns="60949" rIns="121899" bIns="60949"/>
          <a:lstStyle>
            <a:defPPr>
              <a:defRPr lang="de-DE"/>
            </a:defPPr>
            <a:lvl1pPr marL="0" algn="l" defTabSz="457200" rtl="0" eaLnBrk="1" latinLnBrk="0" hangingPunct="1">
              <a:defRPr sz="1800" kern="1200">
                <a:solidFill>
                  <a:srgbClr val="333E4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991DA0-33FB-D643-956A-DF909914E7D3}" type="slidenum">
              <a:rPr lang="de-DE" sz="1100">
                <a:latin typeface="Ubuntu Light"/>
                <a:cs typeface="Ubuntu Light"/>
              </a:rPr>
              <a:pPr/>
              <a:t>‹#›</a:t>
            </a:fld>
            <a:endParaRPr lang="de-DE" sz="1100">
              <a:latin typeface="Ubuntu Light"/>
              <a:cs typeface="Ubuntu Light"/>
            </a:endParaRPr>
          </a:p>
        </p:txBody>
      </p:sp>
      <p:sp>
        <p:nvSpPr>
          <p:cNvPr id="37" name="Textplatzhalter 12">
            <a:extLst>
              <a:ext uri="{FF2B5EF4-FFF2-40B4-BE49-F238E27FC236}">
                <a16:creationId xmlns:a16="http://schemas.microsoft.com/office/drawing/2014/main" id="{31605E41-E6DA-C94D-9571-A8ABD5171D02}"/>
              </a:ext>
            </a:extLst>
          </p:cNvPr>
          <p:cNvSpPr>
            <a:spLocks noGrp="1"/>
          </p:cNvSpPr>
          <p:nvPr>
            <p:ph type="body" sz="quarter" idx="20" hasCustomPrompt="1"/>
          </p:nvPr>
        </p:nvSpPr>
        <p:spPr>
          <a:xfrm>
            <a:off x="116652" y="6524012"/>
            <a:ext cx="2111375" cy="238125"/>
          </a:xfrm>
          <a:prstGeom prst="rect">
            <a:avLst/>
          </a:prstGeom>
        </p:spPr>
        <p:txBody>
          <a:bodyPr vert="horz"/>
          <a:lstStyle>
            <a:lvl1pPr marL="0" indent="0">
              <a:buNone/>
              <a:defRPr sz="900" b="0" i="0">
                <a:latin typeface="Ubuntu Light"/>
                <a:cs typeface="Ubuntu Light"/>
              </a:defRPr>
            </a:lvl1pPr>
          </a:lstStyle>
          <a:p>
            <a:pPr lvl="0"/>
            <a:r>
              <a:rPr lang="de-DE"/>
              <a:t>Über </a:t>
            </a:r>
            <a:r>
              <a:rPr lang="de-DE" err="1"/>
              <a:t>d.velop</a:t>
            </a:r>
            <a:endParaRPr lang="de-DE"/>
          </a:p>
        </p:txBody>
      </p:sp>
      <p:sp>
        <p:nvSpPr>
          <p:cNvPr id="39" name="Textplatzhalter 7">
            <a:extLst>
              <a:ext uri="{FF2B5EF4-FFF2-40B4-BE49-F238E27FC236}">
                <a16:creationId xmlns:a16="http://schemas.microsoft.com/office/drawing/2014/main" id="{4B61CF6C-BF09-9B43-A8D9-E7445E73F0AF}"/>
              </a:ext>
            </a:extLst>
          </p:cNvPr>
          <p:cNvSpPr>
            <a:spLocks noGrp="1"/>
          </p:cNvSpPr>
          <p:nvPr>
            <p:ph type="body" sz="quarter" idx="21" hasCustomPrompt="1"/>
          </p:nvPr>
        </p:nvSpPr>
        <p:spPr>
          <a:xfrm>
            <a:off x="744029" y="130441"/>
            <a:ext cx="8041156" cy="525462"/>
          </a:xfrm>
          <a:prstGeom prst="rect">
            <a:avLst/>
          </a:prstGeom>
          <a:ln>
            <a:noFill/>
          </a:ln>
        </p:spPr>
        <p:txBody>
          <a:bodyPr/>
          <a:lstStyle>
            <a:lvl1pPr marL="0" indent="0">
              <a:buNone/>
              <a:defRPr sz="2400" b="0" i="0">
                <a:solidFill>
                  <a:srgbClr val="2575FC"/>
                </a:solidFill>
                <a:latin typeface="Ubuntu Medium" panose="020B0504030602030204" pitchFamily="34" charset="0"/>
              </a:defRPr>
            </a:lvl1pPr>
          </a:lstStyle>
          <a:p>
            <a:r>
              <a:rPr lang="de-DE" sz="2400"/>
              <a:t>Agenda</a:t>
            </a:r>
            <a:endParaRPr lang="de-DE"/>
          </a:p>
        </p:txBody>
      </p:sp>
      <p:sp>
        <p:nvSpPr>
          <p:cNvPr id="11" name="Textplatzhalter 3">
            <a:extLst>
              <a:ext uri="{FF2B5EF4-FFF2-40B4-BE49-F238E27FC236}">
                <a16:creationId xmlns:a16="http://schemas.microsoft.com/office/drawing/2014/main" id="{49A7DA24-2818-A644-A789-43722D8BFD13}"/>
              </a:ext>
            </a:extLst>
          </p:cNvPr>
          <p:cNvSpPr>
            <a:spLocks noGrp="1"/>
          </p:cNvSpPr>
          <p:nvPr>
            <p:ph type="body" sz="quarter" idx="23" hasCustomPrompt="1"/>
          </p:nvPr>
        </p:nvSpPr>
        <p:spPr>
          <a:xfrm>
            <a:off x="744029" y="1118048"/>
            <a:ext cx="4918075" cy="4910791"/>
          </a:xfrm>
          <a:prstGeom prst="rect">
            <a:avLst/>
          </a:prstGeom>
        </p:spPr>
        <p:txBody>
          <a:bodyPr/>
          <a:lstStyle>
            <a:lvl1pPr marL="0" marR="0" indent="0" algn="l" defTabSz="609493" rtl="0" eaLnBrk="1" fontAlgn="auto" latinLnBrk="0" hangingPunct="1">
              <a:lnSpc>
                <a:spcPct val="100000"/>
              </a:lnSpc>
              <a:spcBef>
                <a:spcPct val="20000"/>
              </a:spcBef>
              <a:spcAft>
                <a:spcPts val="0"/>
              </a:spcAft>
              <a:buClrTx/>
              <a:buSzTx/>
              <a:buFont typeface="Arial"/>
              <a:buNone/>
              <a:tabLst/>
              <a:defRPr sz="1600" b="0" i="0">
                <a:solidFill>
                  <a:schemeClr val="tx1"/>
                </a:solidFill>
                <a:latin typeface="Ubuntu Light" panose="020B0304030602030204" pitchFamily="34" charset="0"/>
              </a:defRPr>
            </a:lvl1pPr>
          </a:lstStyle>
          <a:p>
            <a:pPr marL="0" marR="0" lvl="0" indent="0" algn="l" defTabSz="609493" rtl="0" eaLnBrk="1" fontAlgn="auto" latinLnBrk="0" hangingPunct="1">
              <a:lnSpc>
                <a:spcPct val="100000"/>
              </a:lnSpc>
              <a:spcBef>
                <a:spcPct val="20000"/>
              </a:spcBef>
              <a:spcAft>
                <a:spcPts val="0"/>
              </a:spcAft>
              <a:buClrTx/>
              <a:buSzTx/>
              <a:buFont typeface="Arial"/>
              <a:buNone/>
              <a:tabLst/>
              <a:defRPr/>
            </a:pPr>
            <a:r>
              <a:rPr lang="de-DE" sz="1600">
                <a:solidFill>
                  <a:srgbClr val="333E48"/>
                </a:solidFill>
                <a:latin typeface="Ubuntu Light"/>
                <a:cs typeface="Ubuntu Light"/>
              </a:rPr>
              <a:t>Lorem </a:t>
            </a:r>
            <a:r>
              <a:rPr lang="de-DE" sz="1600" err="1">
                <a:solidFill>
                  <a:srgbClr val="333E48"/>
                </a:solidFill>
                <a:latin typeface="Ubuntu Light"/>
                <a:cs typeface="Ubuntu Light"/>
              </a:rPr>
              <a:t>ipsum</a:t>
            </a:r>
            <a:r>
              <a:rPr lang="de-DE" sz="1600">
                <a:solidFill>
                  <a:srgbClr val="333E48"/>
                </a:solidFill>
                <a:latin typeface="Ubuntu Light"/>
                <a:cs typeface="Ubuntu Light"/>
              </a:rPr>
              <a:t> </a:t>
            </a:r>
            <a:r>
              <a:rPr lang="de-DE" sz="1600" err="1">
                <a:solidFill>
                  <a:srgbClr val="333E48"/>
                </a:solidFill>
                <a:latin typeface="Ubuntu Light"/>
                <a:cs typeface="Ubuntu Light"/>
              </a:rPr>
              <a:t>dolor</a:t>
            </a:r>
            <a:r>
              <a:rPr lang="de-DE" sz="1600">
                <a:solidFill>
                  <a:srgbClr val="333E48"/>
                </a:solidFill>
                <a:latin typeface="Ubuntu Light"/>
                <a:cs typeface="Ubuntu Light"/>
              </a:rPr>
              <a:t> </a:t>
            </a:r>
            <a:r>
              <a:rPr lang="de-DE" sz="1600" err="1">
                <a:solidFill>
                  <a:srgbClr val="333E48"/>
                </a:solidFill>
                <a:latin typeface="Ubuntu Light"/>
                <a:cs typeface="Ubuntu Light"/>
              </a:rPr>
              <a:t>sit</a:t>
            </a:r>
            <a:r>
              <a:rPr lang="de-DE" sz="1600">
                <a:solidFill>
                  <a:srgbClr val="333E48"/>
                </a:solidFill>
                <a:latin typeface="Ubuntu Light"/>
                <a:cs typeface="Ubuntu Light"/>
              </a:rPr>
              <a:t> </a:t>
            </a:r>
            <a:r>
              <a:rPr lang="de-DE" sz="1600" err="1">
                <a:solidFill>
                  <a:srgbClr val="333E48"/>
                </a:solidFill>
                <a:latin typeface="Ubuntu Light"/>
                <a:cs typeface="Ubuntu Light"/>
              </a:rPr>
              <a:t>amet</a:t>
            </a:r>
            <a:r>
              <a:rPr lang="de-DE" sz="1600">
                <a:solidFill>
                  <a:srgbClr val="333E48"/>
                </a:solidFill>
                <a:latin typeface="Ubuntu Light"/>
                <a:cs typeface="Ubuntu Light"/>
              </a:rPr>
              <a:t>, </a:t>
            </a:r>
            <a:r>
              <a:rPr lang="de-DE" sz="1600" err="1">
                <a:solidFill>
                  <a:srgbClr val="333E48"/>
                </a:solidFill>
                <a:latin typeface="Ubuntu Light"/>
                <a:cs typeface="Ubuntu Light"/>
              </a:rPr>
              <a:t>consetetur</a:t>
            </a:r>
            <a:r>
              <a:rPr lang="de-DE" sz="1600">
                <a:solidFill>
                  <a:srgbClr val="333E48"/>
                </a:solidFill>
                <a:latin typeface="Ubuntu Light"/>
                <a:cs typeface="Ubuntu Light"/>
              </a:rPr>
              <a:t> </a:t>
            </a:r>
            <a:r>
              <a:rPr lang="de-DE" sz="1600" err="1">
                <a:solidFill>
                  <a:srgbClr val="333E48"/>
                </a:solidFill>
                <a:latin typeface="Ubuntu Light"/>
                <a:cs typeface="Ubuntu Light"/>
              </a:rPr>
              <a:t>sadipscing</a:t>
            </a:r>
            <a:r>
              <a:rPr lang="de-DE" sz="1600">
                <a:solidFill>
                  <a:srgbClr val="333E48"/>
                </a:solidFill>
                <a:latin typeface="Ubuntu Light"/>
                <a:cs typeface="Ubuntu Light"/>
              </a:rPr>
              <a:t> </a:t>
            </a:r>
            <a:r>
              <a:rPr lang="de-DE" sz="1600" err="1">
                <a:solidFill>
                  <a:srgbClr val="333E48"/>
                </a:solidFill>
                <a:latin typeface="Ubuntu Light"/>
                <a:cs typeface="Ubuntu Light"/>
              </a:rPr>
              <a:t>elitr</a:t>
            </a:r>
            <a:r>
              <a:rPr lang="de-DE" sz="1600">
                <a:solidFill>
                  <a:srgbClr val="333E48"/>
                </a:solidFill>
                <a:latin typeface="Ubuntu Light"/>
                <a:cs typeface="Ubuntu Light"/>
              </a:rPr>
              <a:t>, </a:t>
            </a:r>
            <a:r>
              <a:rPr lang="de-DE" sz="1600" err="1">
                <a:solidFill>
                  <a:srgbClr val="333E48"/>
                </a:solidFill>
                <a:latin typeface="Ubuntu Light"/>
                <a:cs typeface="Ubuntu Light"/>
              </a:rPr>
              <a:t>sed</a:t>
            </a:r>
            <a:r>
              <a:rPr lang="de-DE" sz="1600">
                <a:solidFill>
                  <a:srgbClr val="333E48"/>
                </a:solidFill>
                <a:latin typeface="Ubuntu Light"/>
                <a:cs typeface="Ubuntu Light"/>
              </a:rPr>
              <a:t> </a:t>
            </a:r>
            <a:r>
              <a:rPr lang="de-DE" sz="1600" err="1">
                <a:solidFill>
                  <a:srgbClr val="333E48"/>
                </a:solidFill>
                <a:latin typeface="Ubuntu Light"/>
                <a:cs typeface="Ubuntu Light"/>
              </a:rPr>
              <a:t>diam</a:t>
            </a:r>
            <a:r>
              <a:rPr lang="de-DE" sz="1600">
                <a:solidFill>
                  <a:srgbClr val="333E48"/>
                </a:solidFill>
                <a:latin typeface="Ubuntu Light"/>
                <a:cs typeface="Ubuntu Light"/>
              </a:rPr>
              <a:t> </a:t>
            </a:r>
            <a:r>
              <a:rPr lang="de-DE" sz="1600" err="1">
                <a:solidFill>
                  <a:srgbClr val="333E48"/>
                </a:solidFill>
                <a:latin typeface="Ubuntu Light"/>
                <a:cs typeface="Ubuntu Light"/>
              </a:rPr>
              <a:t>nonumy</a:t>
            </a:r>
            <a:r>
              <a:rPr lang="de-DE" sz="1600">
                <a:solidFill>
                  <a:srgbClr val="333E48"/>
                </a:solidFill>
                <a:latin typeface="Ubuntu Light"/>
                <a:cs typeface="Ubuntu Light"/>
              </a:rPr>
              <a:t> </a:t>
            </a:r>
            <a:r>
              <a:rPr lang="de-DE" sz="1600" err="1">
                <a:solidFill>
                  <a:srgbClr val="333E48"/>
                </a:solidFill>
                <a:latin typeface="Ubuntu Light"/>
                <a:cs typeface="Ubuntu Light"/>
              </a:rPr>
              <a:t>eirmod</a:t>
            </a:r>
            <a:r>
              <a:rPr lang="de-DE" sz="1600">
                <a:solidFill>
                  <a:srgbClr val="333E48"/>
                </a:solidFill>
                <a:latin typeface="Ubuntu Light"/>
                <a:cs typeface="Ubuntu Light"/>
              </a:rPr>
              <a:t> </a:t>
            </a:r>
            <a:r>
              <a:rPr lang="de-DE" sz="1600" err="1">
                <a:solidFill>
                  <a:srgbClr val="333E48"/>
                </a:solidFill>
                <a:latin typeface="Ubuntu Light"/>
                <a:cs typeface="Ubuntu Light"/>
              </a:rPr>
              <a:t>tempor</a:t>
            </a:r>
            <a:r>
              <a:rPr lang="de-DE" sz="1600">
                <a:solidFill>
                  <a:srgbClr val="333E48"/>
                </a:solidFill>
                <a:latin typeface="Ubuntu Light"/>
                <a:cs typeface="Ubuntu Light"/>
              </a:rPr>
              <a:t> </a:t>
            </a:r>
            <a:r>
              <a:rPr lang="de-DE" sz="1600" err="1">
                <a:solidFill>
                  <a:srgbClr val="333E48"/>
                </a:solidFill>
                <a:latin typeface="Ubuntu Light"/>
                <a:cs typeface="Ubuntu Light"/>
              </a:rPr>
              <a:t>invidunt</a:t>
            </a:r>
            <a:r>
              <a:rPr lang="de-DE" sz="1600">
                <a:solidFill>
                  <a:srgbClr val="333E48"/>
                </a:solidFill>
                <a:latin typeface="Ubuntu Light"/>
                <a:cs typeface="Ubuntu Light"/>
              </a:rPr>
              <a:t> </a:t>
            </a:r>
            <a:r>
              <a:rPr lang="de-DE" sz="1600" err="1">
                <a:solidFill>
                  <a:srgbClr val="333E48"/>
                </a:solidFill>
                <a:latin typeface="Ubuntu Light"/>
                <a:cs typeface="Ubuntu Light"/>
              </a:rPr>
              <a:t>ut</a:t>
            </a:r>
            <a:r>
              <a:rPr lang="de-DE" sz="1600">
                <a:solidFill>
                  <a:srgbClr val="333E48"/>
                </a:solidFill>
                <a:latin typeface="Ubuntu Light"/>
                <a:cs typeface="Ubuntu Light"/>
              </a:rPr>
              <a:t> </a:t>
            </a:r>
            <a:r>
              <a:rPr lang="de-DE" sz="1600" err="1">
                <a:solidFill>
                  <a:srgbClr val="333E48"/>
                </a:solidFill>
                <a:latin typeface="Ubuntu Light"/>
                <a:cs typeface="Ubuntu Light"/>
              </a:rPr>
              <a:t>labore</a:t>
            </a:r>
            <a:r>
              <a:rPr lang="de-DE" sz="1600">
                <a:solidFill>
                  <a:srgbClr val="333E48"/>
                </a:solidFill>
                <a:latin typeface="Ubuntu Light"/>
                <a:cs typeface="Ubuntu Light"/>
              </a:rPr>
              <a:t> et </a:t>
            </a:r>
            <a:r>
              <a:rPr lang="de-DE" sz="1600" err="1">
                <a:solidFill>
                  <a:srgbClr val="333E48"/>
                </a:solidFill>
                <a:latin typeface="Ubuntu Light"/>
                <a:cs typeface="Ubuntu Light"/>
              </a:rPr>
              <a:t>dolore</a:t>
            </a:r>
            <a:r>
              <a:rPr lang="de-DE" sz="1600">
                <a:solidFill>
                  <a:srgbClr val="333E48"/>
                </a:solidFill>
                <a:latin typeface="Ubuntu Light"/>
                <a:cs typeface="Ubuntu Light"/>
              </a:rPr>
              <a:t> magna </a:t>
            </a:r>
            <a:r>
              <a:rPr lang="de-DE" sz="1600" err="1">
                <a:solidFill>
                  <a:srgbClr val="333E48"/>
                </a:solidFill>
                <a:latin typeface="Ubuntu Light"/>
                <a:cs typeface="Ubuntu Light"/>
              </a:rPr>
              <a:t>aliquyam</a:t>
            </a:r>
            <a:r>
              <a:rPr lang="de-DE" sz="1600">
                <a:solidFill>
                  <a:srgbClr val="333E48"/>
                </a:solidFill>
                <a:latin typeface="Ubuntu Light"/>
                <a:cs typeface="Ubuntu Light"/>
              </a:rPr>
              <a:t> </a:t>
            </a:r>
            <a:r>
              <a:rPr lang="de-DE" sz="1600" err="1">
                <a:solidFill>
                  <a:srgbClr val="333E48"/>
                </a:solidFill>
                <a:latin typeface="Ubuntu Light"/>
                <a:cs typeface="Ubuntu Light"/>
              </a:rPr>
              <a:t>erat</a:t>
            </a:r>
            <a:r>
              <a:rPr lang="de-DE" sz="1600">
                <a:solidFill>
                  <a:srgbClr val="333E48"/>
                </a:solidFill>
                <a:latin typeface="Ubuntu Light"/>
                <a:cs typeface="Ubuntu Light"/>
              </a:rPr>
              <a:t>, </a:t>
            </a:r>
            <a:r>
              <a:rPr lang="de-DE" sz="1600" err="1">
                <a:solidFill>
                  <a:srgbClr val="333E48"/>
                </a:solidFill>
                <a:latin typeface="Ubuntu Light"/>
                <a:cs typeface="Ubuntu Light"/>
              </a:rPr>
              <a:t>sed</a:t>
            </a:r>
            <a:r>
              <a:rPr lang="de-DE" sz="1600">
                <a:solidFill>
                  <a:srgbClr val="333E48"/>
                </a:solidFill>
                <a:latin typeface="Ubuntu Light"/>
                <a:cs typeface="Ubuntu Light"/>
              </a:rPr>
              <a:t> </a:t>
            </a:r>
            <a:r>
              <a:rPr lang="de-DE" sz="1600" err="1">
                <a:solidFill>
                  <a:srgbClr val="333E48"/>
                </a:solidFill>
                <a:latin typeface="Ubuntu Light"/>
                <a:cs typeface="Ubuntu Light"/>
              </a:rPr>
              <a:t>diam</a:t>
            </a:r>
            <a:r>
              <a:rPr lang="de-DE" sz="1600">
                <a:solidFill>
                  <a:srgbClr val="333E48"/>
                </a:solidFill>
                <a:latin typeface="Ubuntu Light"/>
                <a:cs typeface="Ubuntu Light"/>
              </a:rPr>
              <a:t> </a:t>
            </a:r>
            <a:r>
              <a:rPr lang="de-DE" sz="1600" err="1">
                <a:solidFill>
                  <a:srgbClr val="333E48"/>
                </a:solidFill>
                <a:latin typeface="Ubuntu Light"/>
                <a:cs typeface="Ubuntu Light"/>
              </a:rPr>
              <a:t>voluptua</a:t>
            </a:r>
            <a:r>
              <a:rPr lang="de-DE" sz="1600">
                <a:solidFill>
                  <a:srgbClr val="333E48"/>
                </a:solidFill>
                <a:latin typeface="Ubuntu Light"/>
                <a:cs typeface="Ubuntu Light"/>
              </a:rPr>
              <a:t>. At </a:t>
            </a:r>
            <a:r>
              <a:rPr lang="de-DE" sz="1600" err="1">
                <a:solidFill>
                  <a:srgbClr val="333E48"/>
                </a:solidFill>
                <a:latin typeface="Ubuntu Light"/>
                <a:cs typeface="Ubuntu Light"/>
              </a:rPr>
              <a:t>vero</a:t>
            </a:r>
            <a:r>
              <a:rPr lang="de-DE" sz="1600">
                <a:solidFill>
                  <a:srgbClr val="333E48"/>
                </a:solidFill>
                <a:latin typeface="Ubuntu Light"/>
                <a:cs typeface="Ubuntu Light"/>
              </a:rPr>
              <a:t> </a:t>
            </a:r>
            <a:r>
              <a:rPr lang="de-DE" sz="1600" err="1">
                <a:solidFill>
                  <a:srgbClr val="333E48"/>
                </a:solidFill>
                <a:latin typeface="Ubuntu Light"/>
                <a:cs typeface="Ubuntu Light"/>
              </a:rPr>
              <a:t>eos</a:t>
            </a:r>
            <a:r>
              <a:rPr lang="de-DE" sz="1600">
                <a:solidFill>
                  <a:srgbClr val="333E48"/>
                </a:solidFill>
                <a:latin typeface="Ubuntu Light"/>
                <a:cs typeface="Ubuntu Light"/>
              </a:rPr>
              <a:t> et </a:t>
            </a:r>
            <a:r>
              <a:rPr lang="de-DE" sz="1600" err="1">
                <a:solidFill>
                  <a:srgbClr val="333E48"/>
                </a:solidFill>
                <a:latin typeface="Ubuntu Light"/>
                <a:cs typeface="Ubuntu Light"/>
              </a:rPr>
              <a:t>accusam</a:t>
            </a:r>
            <a:r>
              <a:rPr lang="de-DE" sz="1600">
                <a:solidFill>
                  <a:srgbClr val="333E48"/>
                </a:solidFill>
                <a:latin typeface="Ubuntu Light"/>
                <a:cs typeface="Ubuntu Light"/>
              </a:rPr>
              <a:t> et </a:t>
            </a:r>
            <a:r>
              <a:rPr lang="de-DE" sz="1600" err="1">
                <a:solidFill>
                  <a:srgbClr val="333E48"/>
                </a:solidFill>
                <a:latin typeface="Ubuntu Light"/>
                <a:cs typeface="Ubuntu Light"/>
              </a:rPr>
              <a:t>justo</a:t>
            </a:r>
            <a:r>
              <a:rPr lang="de-DE" sz="1600">
                <a:solidFill>
                  <a:srgbClr val="333E48"/>
                </a:solidFill>
                <a:latin typeface="Ubuntu Light"/>
                <a:cs typeface="Ubuntu Light"/>
              </a:rPr>
              <a:t> </a:t>
            </a:r>
            <a:r>
              <a:rPr lang="de-DE" sz="1600" err="1">
                <a:solidFill>
                  <a:srgbClr val="333E48"/>
                </a:solidFill>
                <a:latin typeface="Ubuntu Light"/>
                <a:cs typeface="Ubuntu Light"/>
              </a:rPr>
              <a:t>duo</a:t>
            </a:r>
            <a:r>
              <a:rPr lang="de-DE" sz="1600">
                <a:solidFill>
                  <a:srgbClr val="333E48"/>
                </a:solidFill>
                <a:latin typeface="Ubuntu Light"/>
                <a:cs typeface="Ubuntu Light"/>
              </a:rPr>
              <a:t> </a:t>
            </a:r>
            <a:r>
              <a:rPr lang="de-DE" sz="1600" err="1">
                <a:solidFill>
                  <a:srgbClr val="333E48"/>
                </a:solidFill>
                <a:latin typeface="Ubuntu Light"/>
                <a:cs typeface="Ubuntu Light"/>
              </a:rPr>
              <a:t>dolores</a:t>
            </a:r>
            <a:r>
              <a:rPr lang="de-DE" sz="1600">
                <a:solidFill>
                  <a:srgbClr val="333E48"/>
                </a:solidFill>
                <a:latin typeface="Ubuntu Light"/>
                <a:cs typeface="Ubuntu Light"/>
              </a:rPr>
              <a:t> et </a:t>
            </a:r>
            <a:r>
              <a:rPr lang="de-DE" sz="1600" err="1">
                <a:solidFill>
                  <a:srgbClr val="333E48"/>
                </a:solidFill>
                <a:latin typeface="Ubuntu Light"/>
                <a:cs typeface="Ubuntu Light"/>
              </a:rPr>
              <a:t>ea</a:t>
            </a:r>
            <a:r>
              <a:rPr lang="de-DE" sz="1600">
                <a:solidFill>
                  <a:srgbClr val="333E48"/>
                </a:solidFill>
                <a:latin typeface="Ubuntu Light"/>
                <a:cs typeface="Ubuntu Light"/>
              </a:rPr>
              <a:t> </a:t>
            </a:r>
            <a:r>
              <a:rPr lang="de-DE" sz="1600" err="1">
                <a:solidFill>
                  <a:srgbClr val="333E48"/>
                </a:solidFill>
                <a:latin typeface="Ubuntu Light"/>
                <a:cs typeface="Ubuntu Light"/>
              </a:rPr>
              <a:t>rebum</a:t>
            </a:r>
            <a:r>
              <a:rPr lang="de-DE" sz="1600">
                <a:solidFill>
                  <a:srgbClr val="333E48"/>
                </a:solidFill>
                <a:latin typeface="Ubuntu Light"/>
                <a:cs typeface="Ubuntu Light"/>
              </a:rPr>
              <a:t>. Lorem </a:t>
            </a:r>
            <a:r>
              <a:rPr lang="de-DE" sz="1600" err="1">
                <a:solidFill>
                  <a:srgbClr val="333E48"/>
                </a:solidFill>
                <a:latin typeface="Ubuntu Light"/>
                <a:cs typeface="Ubuntu Light"/>
              </a:rPr>
              <a:t>ipsum</a:t>
            </a:r>
            <a:r>
              <a:rPr lang="de-DE" sz="1600">
                <a:solidFill>
                  <a:srgbClr val="333E48"/>
                </a:solidFill>
                <a:latin typeface="Ubuntu Light"/>
                <a:cs typeface="Ubuntu Light"/>
              </a:rPr>
              <a:t> </a:t>
            </a:r>
            <a:r>
              <a:rPr lang="de-DE" sz="1600" err="1">
                <a:solidFill>
                  <a:srgbClr val="333E48"/>
                </a:solidFill>
                <a:latin typeface="Ubuntu Light"/>
                <a:cs typeface="Ubuntu Light"/>
              </a:rPr>
              <a:t>dolor</a:t>
            </a:r>
            <a:r>
              <a:rPr lang="de-DE" sz="1600">
                <a:solidFill>
                  <a:srgbClr val="333E48"/>
                </a:solidFill>
                <a:latin typeface="Ubuntu Light"/>
                <a:cs typeface="Ubuntu Light"/>
              </a:rPr>
              <a:t> </a:t>
            </a:r>
            <a:r>
              <a:rPr lang="de-DE" sz="1600" err="1">
                <a:solidFill>
                  <a:srgbClr val="333E48"/>
                </a:solidFill>
                <a:latin typeface="Ubuntu Light"/>
                <a:cs typeface="Ubuntu Light"/>
              </a:rPr>
              <a:t>sit</a:t>
            </a:r>
            <a:r>
              <a:rPr lang="de-DE" sz="1600">
                <a:solidFill>
                  <a:srgbClr val="333E48"/>
                </a:solidFill>
                <a:latin typeface="Ubuntu Light"/>
                <a:cs typeface="Ubuntu Light"/>
              </a:rPr>
              <a:t> </a:t>
            </a:r>
            <a:r>
              <a:rPr lang="de-DE" sz="1600" err="1">
                <a:solidFill>
                  <a:srgbClr val="333E48"/>
                </a:solidFill>
                <a:latin typeface="Ubuntu Light"/>
                <a:cs typeface="Ubuntu Light"/>
              </a:rPr>
              <a:t>amet</a:t>
            </a:r>
            <a:r>
              <a:rPr lang="de-DE" sz="1600">
                <a:solidFill>
                  <a:srgbClr val="333E48"/>
                </a:solidFill>
                <a:latin typeface="Ubuntu Light"/>
                <a:cs typeface="Ubuntu Light"/>
              </a:rPr>
              <a:t>, </a:t>
            </a:r>
            <a:r>
              <a:rPr lang="de-DE" sz="1600" err="1">
                <a:solidFill>
                  <a:srgbClr val="333E48"/>
                </a:solidFill>
                <a:latin typeface="Ubuntu Light"/>
                <a:cs typeface="Ubuntu Light"/>
              </a:rPr>
              <a:t>consetetur</a:t>
            </a:r>
            <a:r>
              <a:rPr lang="de-DE" sz="1600">
                <a:solidFill>
                  <a:srgbClr val="333E48"/>
                </a:solidFill>
                <a:latin typeface="Ubuntu Light"/>
                <a:cs typeface="Ubuntu Light"/>
              </a:rPr>
              <a:t> </a:t>
            </a:r>
            <a:r>
              <a:rPr lang="de-DE" sz="1600" err="1">
                <a:solidFill>
                  <a:srgbClr val="333E48"/>
                </a:solidFill>
                <a:latin typeface="Ubuntu Light"/>
                <a:cs typeface="Ubuntu Light"/>
              </a:rPr>
              <a:t>sadipscing</a:t>
            </a:r>
            <a:r>
              <a:rPr lang="de-DE" sz="1600">
                <a:solidFill>
                  <a:srgbClr val="333E48"/>
                </a:solidFill>
                <a:latin typeface="Ubuntu Light"/>
                <a:cs typeface="Ubuntu Light"/>
              </a:rPr>
              <a:t> </a:t>
            </a:r>
            <a:r>
              <a:rPr lang="de-DE" sz="1600" err="1">
                <a:solidFill>
                  <a:srgbClr val="333E48"/>
                </a:solidFill>
                <a:latin typeface="Ubuntu Light"/>
                <a:cs typeface="Ubuntu Light"/>
              </a:rPr>
              <a:t>elitr</a:t>
            </a:r>
            <a:r>
              <a:rPr lang="de-DE" sz="1600">
                <a:solidFill>
                  <a:srgbClr val="333E48"/>
                </a:solidFill>
                <a:latin typeface="Ubuntu Light"/>
                <a:cs typeface="Ubuntu Light"/>
              </a:rPr>
              <a:t>, </a:t>
            </a:r>
            <a:r>
              <a:rPr lang="de-DE" sz="1600" err="1">
                <a:solidFill>
                  <a:srgbClr val="333E48"/>
                </a:solidFill>
                <a:latin typeface="Ubuntu Light"/>
                <a:cs typeface="Ubuntu Light"/>
              </a:rPr>
              <a:t>sed</a:t>
            </a:r>
            <a:r>
              <a:rPr lang="de-DE" sz="1600">
                <a:solidFill>
                  <a:srgbClr val="333E48"/>
                </a:solidFill>
                <a:latin typeface="Ubuntu Light"/>
                <a:cs typeface="Ubuntu Light"/>
              </a:rPr>
              <a:t> </a:t>
            </a:r>
            <a:r>
              <a:rPr lang="de-DE" sz="1600" err="1">
                <a:solidFill>
                  <a:srgbClr val="333E48"/>
                </a:solidFill>
                <a:latin typeface="Ubuntu Light"/>
                <a:cs typeface="Ubuntu Light"/>
              </a:rPr>
              <a:t>diam</a:t>
            </a:r>
            <a:r>
              <a:rPr lang="de-DE" sz="1600">
                <a:solidFill>
                  <a:srgbClr val="333E48"/>
                </a:solidFill>
                <a:latin typeface="Ubuntu Light"/>
                <a:cs typeface="Ubuntu Light"/>
              </a:rPr>
              <a:t> </a:t>
            </a:r>
            <a:r>
              <a:rPr lang="de-DE" sz="1600" err="1">
                <a:solidFill>
                  <a:srgbClr val="333E48"/>
                </a:solidFill>
                <a:latin typeface="Ubuntu Light"/>
                <a:cs typeface="Ubuntu Light"/>
              </a:rPr>
              <a:t>nonumy</a:t>
            </a:r>
            <a:r>
              <a:rPr lang="de-DE" sz="1600">
                <a:solidFill>
                  <a:srgbClr val="333E48"/>
                </a:solidFill>
                <a:latin typeface="Ubuntu Light"/>
                <a:cs typeface="Ubuntu Light"/>
              </a:rPr>
              <a:t> </a:t>
            </a:r>
            <a:r>
              <a:rPr lang="de-DE" sz="1600" err="1">
                <a:solidFill>
                  <a:srgbClr val="333E48"/>
                </a:solidFill>
                <a:latin typeface="Ubuntu Light"/>
                <a:cs typeface="Ubuntu Light"/>
              </a:rPr>
              <a:t>eirmod</a:t>
            </a:r>
            <a:r>
              <a:rPr lang="de-DE" sz="1600">
                <a:solidFill>
                  <a:srgbClr val="333E48"/>
                </a:solidFill>
                <a:latin typeface="Ubuntu Light"/>
                <a:cs typeface="Ubuntu Light"/>
              </a:rPr>
              <a:t> </a:t>
            </a:r>
            <a:r>
              <a:rPr lang="de-DE" sz="1600" err="1">
                <a:solidFill>
                  <a:srgbClr val="333E48"/>
                </a:solidFill>
                <a:latin typeface="Ubuntu Light"/>
                <a:cs typeface="Ubuntu Light"/>
              </a:rPr>
              <a:t>tempor</a:t>
            </a:r>
            <a:r>
              <a:rPr lang="de-DE" sz="1600">
                <a:solidFill>
                  <a:srgbClr val="333E48"/>
                </a:solidFill>
                <a:latin typeface="Ubuntu Light"/>
                <a:cs typeface="Ubuntu Light"/>
              </a:rPr>
              <a:t> </a:t>
            </a:r>
            <a:r>
              <a:rPr lang="de-DE" sz="1600" err="1">
                <a:solidFill>
                  <a:srgbClr val="333E48"/>
                </a:solidFill>
                <a:latin typeface="Ubuntu Light"/>
                <a:cs typeface="Ubuntu Light"/>
              </a:rPr>
              <a:t>invidunt</a:t>
            </a:r>
            <a:r>
              <a:rPr lang="de-DE" sz="1600">
                <a:solidFill>
                  <a:srgbClr val="333E48"/>
                </a:solidFill>
                <a:latin typeface="Ubuntu Light"/>
                <a:cs typeface="Ubuntu Light"/>
              </a:rPr>
              <a:t> </a:t>
            </a:r>
            <a:r>
              <a:rPr lang="de-DE" sz="1600" err="1">
                <a:solidFill>
                  <a:srgbClr val="333E48"/>
                </a:solidFill>
                <a:latin typeface="Ubuntu Light"/>
                <a:cs typeface="Ubuntu Light"/>
              </a:rPr>
              <a:t>ut</a:t>
            </a:r>
            <a:r>
              <a:rPr lang="de-DE" sz="1600">
                <a:solidFill>
                  <a:srgbClr val="333E48"/>
                </a:solidFill>
                <a:latin typeface="Ubuntu Light"/>
                <a:cs typeface="Ubuntu Light"/>
              </a:rPr>
              <a:t> </a:t>
            </a:r>
            <a:r>
              <a:rPr lang="de-DE" sz="1600" err="1">
                <a:solidFill>
                  <a:srgbClr val="333E48"/>
                </a:solidFill>
                <a:latin typeface="Ubuntu Light"/>
                <a:cs typeface="Ubuntu Light"/>
              </a:rPr>
              <a:t>labore</a:t>
            </a:r>
            <a:r>
              <a:rPr lang="de-DE" sz="1600">
                <a:solidFill>
                  <a:srgbClr val="333E48"/>
                </a:solidFill>
                <a:latin typeface="Ubuntu Light"/>
                <a:cs typeface="Ubuntu Light"/>
              </a:rPr>
              <a:t> et </a:t>
            </a:r>
            <a:r>
              <a:rPr lang="de-DE" sz="1600" err="1">
                <a:solidFill>
                  <a:srgbClr val="333E48"/>
                </a:solidFill>
                <a:latin typeface="Ubuntu Light"/>
                <a:cs typeface="Ubuntu Light"/>
              </a:rPr>
              <a:t>dolore</a:t>
            </a:r>
            <a:r>
              <a:rPr lang="de-DE" sz="1600">
                <a:solidFill>
                  <a:srgbClr val="333E48"/>
                </a:solidFill>
                <a:latin typeface="Ubuntu Light"/>
                <a:cs typeface="Ubuntu Light"/>
              </a:rPr>
              <a:t> Lorem </a:t>
            </a:r>
            <a:r>
              <a:rPr lang="de-DE" sz="1600" err="1">
                <a:solidFill>
                  <a:srgbClr val="333E48"/>
                </a:solidFill>
                <a:latin typeface="Ubuntu Light"/>
                <a:cs typeface="Ubuntu Light"/>
              </a:rPr>
              <a:t>ipsum</a:t>
            </a:r>
            <a:r>
              <a:rPr lang="de-DE" sz="1600">
                <a:solidFill>
                  <a:srgbClr val="333E48"/>
                </a:solidFill>
                <a:latin typeface="Ubuntu Light"/>
                <a:cs typeface="Ubuntu Light"/>
              </a:rPr>
              <a:t> </a:t>
            </a:r>
            <a:r>
              <a:rPr lang="de-DE" sz="1600" err="1">
                <a:solidFill>
                  <a:srgbClr val="333E48"/>
                </a:solidFill>
                <a:latin typeface="Ubuntu Light"/>
                <a:cs typeface="Ubuntu Light"/>
              </a:rPr>
              <a:t>dolor</a:t>
            </a:r>
            <a:r>
              <a:rPr lang="de-DE" sz="1600">
                <a:solidFill>
                  <a:srgbClr val="333E48"/>
                </a:solidFill>
                <a:latin typeface="Ubuntu Light"/>
                <a:cs typeface="Ubuntu Light"/>
              </a:rPr>
              <a:t> </a:t>
            </a:r>
            <a:r>
              <a:rPr lang="de-DE" sz="1600" err="1">
                <a:solidFill>
                  <a:srgbClr val="333E48"/>
                </a:solidFill>
                <a:latin typeface="Ubuntu Light"/>
                <a:cs typeface="Ubuntu Light"/>
              </a:rPr>
              <a:t>sit</a:t>
            </a:r>
            <a:r>
              <a:rPr lang="de-DE" sz="1600">
                <a:solidFill>
                  <a:srgbClr val="333E48"/>
                </a:solidFill>
                <a:latin typeface="Ubuntu Light"/>
                <a:cs typeface="Ubuntu Light"/>
              </a:rPr>
              <a:t> </a:t>
            </a:r>
            <a:r>
              <a:rPr lang="de-DE" sz="1600" err="1">
                <a:solidFill>
                  <a:srgbClr val="333E48"/>
                </a:solidFill>
                <a:latin typeface="Ubuntu Light"/>
                <a:cs typeface="Ubuntu Light"/>
              </a:rPr>
              <a:t>amet</a:t>
            </a:r>
            <a:r>
              <a:rPr lang="de-DE" sz="1600">
                <a:solidFill>
                  <a:srgbClr val="333E48"/>
                </a:solidFill>
                <a:latin typeface="Ubuntu Light"/>
                <a:cs typeface="Ubuntu Light"/>
              </a:rPr>
              <a:t>, </a:t>
            </a:r>
            <a:r>
              <a:rPr lang="de-DE" sz="1600" err="1">
                <a:solidFill>
                  <a:srgbClr val="333E48"/>
                </a:solidFill>
                <a:latin typeface="Ubuntu Light"/>
                <a:cs typeface="Ubuntu Light"/>
              </a:rPr>
              <a:t>consetetur</a:t>
            </a:r>
            <a:r>
              <a:rPr lang="de-DE" sz="1600">
                <a:solidFill>
                  <a:srgbClr val="333E48"/>
                </a:solidFill>
                <a:latin typeface="Ubuntu Light"/>
                <a:cs typeface="Ubuntu Light"/>
              </a:rPr>
              <a:t> </a:t>
            </a:r>
            <a:r>
              <a:rPr lang="de-DE" sz="1600" err="1">
                <a:solidFill>
                  <a:srgbClr val="333E48"/>
                </a:solidFill>
                <a:latin typeface="Ubuntu Light"/>
                <a:cs typeface="Ubuntu Light"/>
              </a:rPr>
              <a:t>sadipscing</a:t>
            </a:r>
            <a:r>
              <a:rPr lang="de-DE" sz="1600">
                <a:solidFill>
                  <a:srgbClr val="333E48"/>
                </a:solidFill>
                <a:latin typeface="Ubuntu Light"/>
                <a:cs typeface="Ubuntu Light"/>
              </a:rPr>
              <a:t> </a:t>
            </a:r>
            <a:r>
              <a:rPr lang="de-DE" sz="1600" err="1">
                <a:solidFill>
                  <a:srgbClr val="333E48"/>
                </a:solidFill>
                <a:latin typeface="Ubuntu Light"/>
                <a:cs typeface="Ubuntu Light"/>
              </a:rPr>
              <a:t>elitr</a:t>
            </a:r>
            <a:r>
              <a:rPr lang="de-DE" sz="1600">
                <a:solidFill>
                  <a:srgbClr val="333E48"/>
                </a:solidFill>
                <a:latin typeface="Ubuntu Light"/>
                <a:cs typeface="Ubuntu Light"/>
              </a:rPr>
              <a:t>, </a:t>
            </a:r>
            <a:r>
              <a:rPr lang="de-DE" sz="1600" err="1">
                <a:solidFill>
                  <a:srgbClr val="333E48"/>
                </a:solidFill>
                <a:latin typeface="Ubuntu Light"/>
                <a:cs typeface="Ubuntu Light"/>
              </a:rPr>
              <a:t>sed</a:t>
            </a:r>
            <a:r>
              <a:rPr lang="de-DE" sz="1600">
                <a:solidFill>
                  <a:srgbClr val="333E48"/>
                </a:solidFill>
                <a:latin typeface="Ubuntu Light"/>
                <a:cs typeface="Ubuntu Light"/>
              </a:rPr>
              <a:t> </a:t>
            </a:r>
            <a:r>
              <a:rPr lang="de-DE" sz="1600" err="1">
                <a:solidFill>
                  <a:srgbClr val="333E48"/>
                </a:solidFill>
                <a:latin typeface="Ubuntu Light"/>
                <a:cs typeface="Ubuntu Light"/>
              </a:rPr>
              <a:t>diam</a:t>
            </a:r>
            <a:r>
              <a:rPr lang="de-DE" sz="1600">
                <a:solidFill>
                  <a:srgbClr val="333E48"/>
                </a:solidFill>
                <a:latin typeface="Ubuntu Light"/>
                <a:cs typeface="Ubuntu Light"/>
              </a:rPr>
              <a:t> </a:t>
            </a:r>
            <a:r>
              <a:rPr lang="de-DE" sz="1600" err="1">
                <a:solidFill>
                  <a:srgbClr val="333E48"/>
                </a:solidFill>
                <a:latin typeface="Ubuntu Light"/>
                <a:cs typeface="Ubuntu Light"/>
              </a:rPr>
              <a:t>nonumy</a:t>
            </a:r>
            <a:r>
              <a:rPr lang="de-DE" sz="1600">
                <a:solidFill>
                  <a:srgbClr val="333E48"/>
                </a:solidFill>
                <a:latin typeface="Ubuntu Light"/>
                <a:cs typeface="Ubuntu Light"/>
              </a:rPr>
              <a:t> </a:t>
            </a:r>
            <a:r>
              <a:rPr lang="de-DE" sz="1600" err="1">
                <a:solidFill>
                  <a:srgbClr val="333E48"/>
                </a:solidFill>
                <a:latin typeface="Ubuntu Light"/>
                <a:cs typeface="Ubuntu Light"/>
              </a:rPr>
              <a:t>eirmod</a:t>
            </a:r>
            <a:r>
              <a:rPr lang="de-DE" sz="1600">
                <a:solidFill>
                  <a:srgbClr val="333E48"/>
                </a:solidFill>
                <a:latin typeface="Ubuntu Light"/>
                <a:cs typeface="Ubuntu Light"/>
              </a:rPr>
              <a:t> </a:t>
            </a:r>
            <a:r>
              <a:rPr lang="de-DE" sz="1600" err="1">
                <a:solidFill>
                  <a:srgbClr val="333E48"/>
                </a:solidFill>
                <a:latin typeface="Ubuntu Light"/>
                <a:cs typeface="Ubuntu Light"/>
              </a:rPr>
              <a:t>tempor</a:t>
            </a:r>
            <a:r>
              <a:rPr lang="de-DE" sz="1600">
                <a:solidFill>
                  <a:srgbClr val="333E48"/>
                </a:solidFill>
                <a:latin typeface="Ubuntu Light"/>
                <a:cs typeface="Ubuntu Light"/>
              </a:rPr>
              <a:t> </a:t>
            </a:r>
            <a:r>
              <a:rPr lang="de-DE" sz="1600" err="1">
                <a:solidFill>
                  <a:srgbClr val="333E48"/>
                </a:solidFill>
                <a:latin typeface="Ubuntu Light"/>
                <a:cs typeface="Ubuntu Light"/>
              </a:rPr>
              <a:t>invidunt</a:t>
            </a:r>
            <a:r>
              <a:rPr lang="de-DE" sz="1600">
                <a:solidFill>
                  <a:srgbClr val="333E48"/>
                </a:solidFill>
                <a:latin typeface="Ubuntu Light"/>
                <a:cs typeface="Ubuntu Light"/>
              </a:rPr>
              <a:t> </a:t>
            </a:r>
            <a:r>
              <a:rPr lang="de-DE" sz="1600" err="1">
                <a:solidFill>
                  <a:srgbClr val="333E48"/>
                </a:solidFill>
                <a:latin typeface="Ubuntu Light"/>
                <a:cs typeface="Ubuntu Light"/>
              </a:rPr>
              <a:t>ut</a:t>
            </a:r>
            <a:r>
              <a:rPr lang="de-DE" sz="1600">
                <a:solidFill>
                  <a:srgbClr val="333E48"/>
                </a:solidFill>
                <a:latin typeface="Ubuntu Light"/>
                <a:cs typeface="Ubuntu Light"/>
              </a:rPr>
              <a:t> </a:t>
            </a:r>
            <a:r>
              <a:rPr lang="de-DE" sz="1600" err="1">
                <a:solidFill>
                  <a:srgbClr val="333E48"/>
                </a:solidFill>
                <a:latin typeface="Ubuntu Light"/>
                <a:cs typeface="Ubuntu Light"/>
              </a:rPr>
              <a:t>labore</a:t>
            </a:r>
            <a:r>
              <a:rPr lang="de-DE" sz="1600">
                <a:solidFill>
                  <a:srgbClr val="333E48"/>
                </a:solidFill>
                <a:latin typeface="Ubuntu Light"/>
                <a:cs typeface="Ubuntu Light"/>
              </a:rPr>
              <a:t> et </a:t>
            </a:r>
            <a:r>
              <a:rPr lang="de-DE" sz="1600" err="1">
                <a:solidFill>
                  <a:srgbClr val="333E48"/>
                </a:solidFill>
                <a:latin typeface="Ubuntu Light"/>
                <a:cs typeface="Ubuntu Light"/>
              </a:rPr>
              <a:t>dolore</a:t>
            </a:r>
            <a:r>
              <a:rPr lang="de-DE" sz="1600">
                <a:solidFill>
                  <a:srgbClr val="333E48"/>
                </a:solidFill>
                <a:latin typeface="Ubuntu Light"/>
                <a:cs typeface="Ubuntu Light"/>
              </a:rPr>
              <a:t> magna </a:t>
            </a:r>
            <a:r>
              <a:rPr lang="de-DE" sz="1600" err="1">
                <a:solidFill>
                  <a:srgbClr val="333E48"/>
                </a:solidFill>
                <a:latin typeface="Ubuntu Light"/>
                <a:cs typeface="Ubuntu Light"/>
              </a:rPr>
              <a:t>aliquyam</a:t>
            </a:r>
            <a:r>
              <a:rPr lang="de-DE" sz="1600">
                <a:solidFill>
                  <a:srgbClr val="333E48"/>
                </a:solidFill>
                <a:latin typeface="Ubuntu Light"/>
                <a:cs typeface="Ubuntu Light"/>
              </a:rPr>
              <a:t> </a:t>
            </a:r>
            <a:r>
              <a:rPr lang="de-DE" sz="1600" err="1">
                <a:solidFill>
                  <a:srgbClr val="333E48"/>
                </a:solidFill>
                <a:latin typeface="Ubuntu Light"/>
                <a:cs typeface="Ubuntu Light"/>
              </a:rPr>
              <a:t>erat</a:t>
            </a:r>
            <a:r>
              <a:rPr lang="de-DE" sz="1600">
                <a:solidFill>
                  <a:srgbClr val="333E48"/>
                </a:solidFill>
                <a:latin typeface="Ubuntu Light"/>
                <a:cs typeface="Ubuntu Light"/>
              </a:rPr>
              <a:t>, </a:t>
            </a:r>
            <a:r>
              <a:rPr lang="de-DE" sz="1600" err="1">
                <a:solidFill>
                  <a:srgbClr val="333E48"/>
                </a:solidFill>
                <a:latin typeface="Ubuntu Light"/>
                <a:cs typeface="Ubuntu Light"/>
              </a:rPr>
              <a:t>sed</a:t>
            </a:r>
            <a:r>
              <a:rPr lang="de-DE" sz="1600">
                <a:solidFill>
                  <a:srgbClr val="333E48"/>
                </a:solidFill>
                <a:latin typeface="Ubuntu Light"/>
                <a:cs typeface="Ubuntu Light"/>
              </a:rPr>
              <a:t> </a:t>
            </a:r>
            <a:r>
              <a:rPr lang="de-DE" sz="1600" err="1">
                <a:solidFill>
                  <a:srgbClr val="333E48"/>
                </a:solidFill>
                <a:latin typeface="Ubuntu Light"/>
                <a:cs typeface="Ubuntu Light"/>
              </a:rPr>
              <a:t>diam</a:t>
            </a:r>
            <a:r>
              <a:rPr lang="de-DE" sz="1600">
                <a:solidFill>
                  <a:srgbClr val="333E48"/>
                </a:solidFill>
                <a:latin typeface="Ubuntu Light"/>
                <a:cs typeface="Ubuntu Light"/>
              </a:rPr>
              <a:t> </a:t>
            </a:r>
            <a:r>
              <a:rPr lang="de-DE" sz="1600" err="1">
                <a:solidFill>
                  <a:srgbClr val="333E48"/>
                </a:solidFill>
                <a:latin typeface="Ubuntu Light"/>
                <a:cs typeface="Ubuntu Light"/>
              </a:rPr>
              <a:t>voluptua</a:t>
            </a:r>
            <a:r>
              <a:rPr lang="de-DE" sz="1600">
                <a:solidFill>
                  <a:srgbClr val="333E48"/>
                </a:solidFill>
                <a:latin typeface="Ubuntu Light"/>
                <a:cs typeface="Ubuntu Light"/>
              </a:rPr>
              <a:t>.</a:t>
            </a:r>
          </a:p>
          <a:p>
            <a:pPr marL="0" marR="0" lvl="0" indent="0" algn="l" defTabSz="609493" rtl="0" eaLnBrk="1" fontAlgn="auto" latinLnBrk="0" hangingPunct="1">
              <a:lnSpc>
                <a:spcPct val="100000"/>
              </a:lnSpc>
              <a:spcBef>
                <a:spcPct val="20000"/>
              </a:spcBef>
              <a:spcAft>
                <a:spcPts val="0"/>
              </a:spcAft>
              <a:buClrTx/>
              <a:buSzTx/>
              <a:buFont typeface="Arial"/>
              <a:buNone/>
              <a:tabLst/>
              <a:defRPr/>
            </a:pPr>
            <a:endParaRPr lang="de-DE" sz="1600">
              <a:solidFill>
                <a:srgbClr val="333E48"/>
              </a:solidFill>
              <a:latin typeface="Ubuntu Light"/>
              <a:cs typeface="Ubuntu Light"/>
            </a:endParaRPr>
          </a:p>
          <a:p>
            <a:endParaRPr lang="de-DE"/>
          </a:p>
        </p:txBody>
      </p:sp>
      <p:pic>
        <p:nvPicPr>
          <p:cNvPr id="13" name="Grafik 12">
            <a:extLst>
              <a:ext uri="{FF2B5EF4-FFF2-40B4-BE49-F238E27FC236}">
                <a16:creationId xmlns:a16="http://schemas.microsoft.com/office/drawing/2014/main" id="{E0E7F4C7-C63A-BF45-BB25-B24EFF6BF2F3}"/>
              </a:ext>
            </a:extLst>
          </p:cNvPr>
          <p:cNvPicPr>
            <a:picLocks noChangeAspect="1"/>
          </p:cNvPicPr>
          <p:nvPr userDrawn="1"/>
        </p:nvPicPr>
        <p:blipFill>
          <a:blip r:embed="rId3"/>
          <a:stretch>
            <a:fillRect/>
          </a:stretch>
        </p:blipFill>
        <p:spPr>
          <a:xfrm rot="10800000" flipV="1">
            <a:off x="-45720" y="150079"/>
            <a:ext cx="313668" cy="486186"/>
          </a:xfrm>
          <a:prstGeom prst="rect">
            <a:avLst/>
          </a:prstGeom>
        </p:spPr>
      </p:pic>
    </p:spTree>
    <p:extLst>
      <p:ext uri="{BB962C8B-B14F-4D97-AF65-F5344CB8AC3E}">
        <p14:creationId xmlns:p14="http://schemas.microsoft.com/office/powerpoint/2010/main" val="4234359210"/>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xes Element 02">
    <p:spTree>
      <p:nvGrpSpPr>
        <p:cNvPr id="1" name=""/>
        <p:cNvGrpSpPr/>
        <p:nvPr/>
      </p:nvGrpSpPr>
      <p:grpSpPr>
        <a:xfrm>
          <a:off x="0" y="0"/>
          <a:ext cx="0" cy="0"/>
          <a:chOff x="0" y="0"/>
          <a:chExt cx="0" cy="0"/>
        </a:xfrm>
      </p:grpSpPr>
      <p:pic>
        <p:nvPicPr>
          <p:cNvPr id="3" name="Bild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82542" y="169712"/>
            <a:ext cx="474923" cy="154389"/>
          </a:xfrm>
          <a:prstGeom prst="rect">
            <a:avLst/>
          </a:prstGeom>
        </p:spPr>
      </p:pic>
      <p:sp>
        <p:nvSpPr>
          <p:cNvPr id="12" name="Foliennummernplatzhalter 1"/>
          <p:cNvSpPr txBox="1">
            <a:spLocks/>
          </p:cNvSpPr>
          <p:nvPr userDrawn="1"/>
        </p:nvSpPr>
        <p:spPr>
          <a:xfrm>
            <a:off x="11560256" y="6469244"/>
            <a:ext cx="511917" cy="365125"/>
          </a:xfrm>
          <a:prstGeom prst="rect">
            <a:avLst/>
          </a:prstGeom>
        </p:spPr>
        <p:txBody>
          <a:bodyPr lIns="121899" tIns="60949" rIns="121899" bIns="60949"/>
          <a:lstStyle>
            <a:defPPr>
              <a:defRPr lang="de-DE"/>
            </a:defPPr>
            <a:lvl1pPr marL="0" algn="l" defTabSz="457200" rtl="0" eaLnBrk="1" latinLnBrk="0" hangingPunct="1">
              <a:defRPr sz="1800" kern="1200">
                <a:solidFill>
                  <a:srgbClr val="333E4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991DA0-33FB-D643-956A-DF909914E7D3}" type="slidenum">
              <a:rPr lang="de-DE" sz="1100">
                <a:latin typeface="Ubuntu Light"/>
                <a:cs typeface="Ubuntu Light"/>
              </a:rPr>
              <a:pPr/>
              <a:t>‹#›</a:t>
            </a:fld>
            <a:endParaRPr lang="de-DE" sz="1100">
              <a:latin typeface="Ubuntu Light"/>
              <a:cs typeface="Ubuntu Light"/>
            </a:endParaRPr>
          </a:p>
        </p:txBody>
      </p:sp>
      <p:sp>
        <p:nvSpPr>
          <p:cNvPr id="14" name="Textplatzhalter 12"/>
          <p:cNvSpPr>
            <a:spLocks noGrp="1"/>
          </p:cNvSpPr>
          <p:nvPr>
            <p:ph type="body" sz="quarter" idx="20" hasCustomPrompt="1"/>
          </p:nvPr>
        </p:nvSpPr>
        <p:spPr>
          <a:xfrm>
            <a:off x="116652" y="6524012"/>
            <a:ext cx="2111375" cy="238125"/>
          </a:xfrm>
          <a:prstGeom prst="rect">
            <a:avLst/>
          </a:prstGeom>
        </p:spPr>
        <p:txBody>
          <a:bodyPr vert="horz"/>
          <a:lstStyle>
            <a:lvl1pPr marL="0" indent="0">
              <a:buNone/>
              <a:defRPr sz="900" b="0" i="0">
                <a:latin typeface="Ubuntu Light"/>
                <a:cs typeface="Ubuntu Light"/>
              </a:defRPr>
            </a:lvl1pPr>
          </a:lstStyle>
          <a:p>
            <a:pPr lvl="0"/>
            <a:r>
              <a:rPr lang="de-DE"/>
              <a:t>Über </a:t>
            </a:r>
            <a:r>
              <a:rPr lang="de-DE" err="1"/>
              <a:t>d.velop</a:t>
            </a:r>
            <a:endParaRPr lang="de-DE"/>
          </a:p>
        </p:txBody>
      </p:sp>
      <p:cxnSp>
        <p:nvCxnSpPr>
          <p:cNvPr id="15" name="Gerade Verbindung 14"/>
          <p:cNvCxnSpPr/>
          <p:nvPr userDrawn="1"/>
        </p:nvCxnSpPr>
        <p:spPr>
          <a:xfrm>
            <a:off x="200019" y="6441677"/>
            <a:ext cx="11757445" cy="0"/>
          </a:xfrm>
          <a:prstGeom prst="line">
            <a:avLst/>
          </a:prstGeom>
          <a:ln w="19050">
            <a:gradFill>
              <a:gsLst>
                <a:gs pos="0">
                  <a:srgbClr val="2575FC"/>
                </a:gs>
                <a:gs pos="100000">
                  <a:srgbClr val="00ECBC"/>
                </a:gs>
              </a:gsLst>
              <a:lin ang="5400000" scaled="1"/>
            </a:gradFill>
          </a:ln>
          <a:effectLst/>
        </p:spPr>
        <p:style>
          <a:lnRef idx="2">
            <a:schemeClr val="accent1"/>
          </a:lnRef>
          <a:fillRef idx="0">
            <a:schemeClr val="accent1"/>
          </a:fillRef>
          <a:effectRef idx="1">
            <a:schemeClr val="accent1"/>
          </a:effectRef>
          <a:fontRef idx="minor">
            <a:schemeClr val="tx1"/>
          </a:fontRef>
        </p:style>
      </p:cxnSp>
      <p:pic>
        <p:nvPicPr>
          <p:cNvPr id="11" name="Grafik 10">
            <a:extLst>
              <a:ext uri="{FF2B5EF4-FFF2-40B4-BE49-F238E27FC236}">
                <a16:creationId xmlns:a16="http://schemas.microsoft.com/office/drawing/2014/main" id="{1C0CF504-5BA8-5E4C-9720-E3D53C15B9A4}"/>
              </a:ext>
            </a:extLst>
          </p:cNvPr>
          <p:cNvPicPr>
            <a:picLocks noChangeAspect="1"/>
          </p:cNvPicPr>
          <p:nvPr userDrawn="1"/>
        </p:nvPicPr>
        <p:blipFill>
          <a:blip r:embed="rId3"/>
          <a:stretch>
            <a:fillRect/>
          </a:stretch>
        </p:blipFill>
        <p:spPr>
          <a:xfrm rot="10800000" flipV="1">
            <a:off x="-45720" y="150079"/>
            <a:ext cx="313668" cy="486186"/>
          </a:xfrm>
          <a:prstGeom prst="rect">
            <a:avLst/>
          </a:prstGeom>
        </p:spPr>
      </p:pic>
      <p:sp>
        <p:nvSpPr>
          <p:cNvPr id="17" name="Textplatzhalter 16">
            <a:extLst>
              <a:ext uri="{FF2B5EF4-FFF2-40B4-BE49-F238E27FC236}">
                <a16:creationId xmlns:a16="http://schemas.microsoft.com/office/drawing/2014/main" id="{B92300DD-C651-264E-8F9F-0387C15C9FCB}"/>
              </a:ext>
            </a:extLst>
          </p:cNvPr>
          <p:cNvSpPr>
            <a:spLocks noGrp="1"/>
          </p:cNvSpPr>
          <p:nvPr>
            <p:ph type="body" sz="quarter" idx="22" hasCustomPrompt="1"/>
          </p:nvPr>
        </p:nvSpPr>
        <p:spPr>
          <a:xfrm>
            <a:off x="744029" y="1122885"/>
            <a:ext cx="10390817" cy="4851809"/>
          </a:xfrm>
          <a:prstGeom prst="rect">
            <a:avLst/>
          </a:prstGeom>
        </p:spPr>
        <p:txBody>
          <a:bodyPr/>
          <a:lstStyle>
            <a:lvl1pPr marL="0" indent="0">
              <a:buFont typeface="Arial" panose="020B0604020202020204" pitchFamily="34" charset="0"/>
              <a:buNone/>
              <a:defRPr sz="2400" b="0" i="0">
                <a:latin typeface="Ubuntu Light" panose="020B0304030602030204" pitchFamily="34" charset="0"/>
              </a:defRPr>
            </a:lvl1pPr>
          </a:lstStyle>
          <a:p>
            <a:r>
              <a:rPr lang="de-DE">
                <a:cs typeface="Segoe UI Semilight" panose="020B0402040204020203" pitchFamily="34" charset="0"/>
              </a:rPr>
              <a:t>Hier steht ein langer Fließtext.</a:t>
            </a:r>
          </a:p>
        </p:txBody>
      </p:sp>
      <p:sp>
        <p:nvSpPr>
          <p:cNvPr id="18" name="Textplatzhalter 7">
            <a:extLst>
              <a:ext uri="{FF2B5EF4-FFF2-40B4-BE49-F238E27FC236}">
                <a16:creationId xmlns:a16="http://schemas.microsoft.com/office/drawing/2014/main" id="{1E31B278-AA01-B842-AF10-5300EC322CB8}"/>
              </a:ext>
            </a:extLst>
          </p:cNvPr>
          <p:cNvSpPr>
            <a:spLocks noGrp="1"/>
          </p:cNvSpPr>
          <p:nvPr>
            <p:ph type="body" sz="quarter" idx="21" hasCustomPrompt="1"/>
          </p:nvPr>
        </p:nvSpPr>
        <p:spPr>
          <a:xfrm>
            <a:off x="744029" y="130441"/>
            <a:ext cx="8041156" cy="525462"/>
          </a:xfrm>
          <a:prstGeom prst="rect">
            <a:avLst/>
          </a:prstGeom>
          <a:ln>
            <a:noFill/>
          </a:ln>
        </p:spPr>
        <p:txBody>
          <a:bodyPr/>
          <a:lstStyle>
            <a:lvl1pPr marL="0" indent="0">
              <a:buNone/>
              <a:defRPr sz="2400" b="0" i="0">
                <a:solidFill>
                  <a:srgbClr val="2575FC"/>
                </a:solidFill>
                <a:latin typeface="Ubuntu Medium" panose="020B0504030602030204" pitchFamily="34" charset="0"/>
              </a:defRPr>
            </a:lvl1pPr>
          </a:lstStyle>
          <a:p>
            <a:r>
              <a:rPr lang="de-DE" sz="2400"/>
              <a:t>Agenda</a:t>
            </a:r>
            <a:endParaRPr lang="de-DE"/>
          </a:p>
        </p:txBody>
      </p:sp>
      <p:pic>
        <p:nvPicPr>
          <p:cNvPr id="9" name="Grafik 8">
            <a:extLst>
              <a:ext uri="{FF2B5EF4-FFF2-40B4-BE49-F238E27FC236}">
                <a16:creationId xmlns:a16="http://schemas.microsoft.com/office/drawing/2014/main" id="{563B9C7D-CEBE-CC40-885A-2771BCA41918}"/>
              </a:ext>
            </a:extLst>
          </p:cNvPr>
          <p:cNvPicPr>
            <a:picLocks noChangeAspect="1"/>
          </p:cNvPicPr>
          <p:nvPr userDrawn="1"/>
        </p:nvPicPr>
        <p:blipFill>
          <a:blip r:embed="rId4"/>
          <a:stretch>
            <a:fillRect/>
          </a:stretch>
        </p:blipFill>
        <p:spPr>
          <a:xfrm>
            <a:off x="8785185" y="683469"/>
            <a:ext cx="3867464" cy="5492044"/>
          </a:xfrm>
          <a:prstGeom prst="rect">
            <a:avLst/>
          </a:prstGeom>
          <a:noFill/>
        </p:spPr>
      </p:pic>
    </p:spTree>
    <p:extLst>
      <p:ext uri="{BB962C8B-B14F-4D97-AF65-F5344CB8AC3E}">
        <p14:creationId xmlns:p14="http://schemas.microsoft.com/office/powerpoint/2010/main" val="631555118"/>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xes Element Content">
    <p:spTree>
      <p:nvGrpSpPr>
        <p:cNvPr id="1" name=""/>
        <p:cNvGrpSpPr/>
        <p:nvPr/>
      </p:nvGrpSpPr>
      <p:grpSpPr>
        <a:xfrm>
          <a:off x="0" y="0"/>
          <a:ext cx="0" cy="0"/>
          <a:chOff x="0" y="0"/>
          <a:chExt cx="0" cy="0"/>
        </a:xfrm>
      </p:grpSpPr>
      <p:pic>
        <p:nvPicPr>
          <p:cNvPr id="3" name="Bild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82542" y="169712"/>
            <a:ext cx="474923" cy="154389"/>
          </a:xfrm>
          <a:prstGeom prst="rect">
            <a:avLst/>
          </a:prstGeom>
        </p:spPr>
      </p:pic>
      <p:sp>
        <p:nvSpPr>
          <p:cNvPr id="12" name="Foliennummernplatzhalter 1"/>
          <p:cNvSpPr txBox="1">
            <a:spLocks/>
          </p:cNvSpPr>
          <p:nvPr userDrawn="1"/>
        </p:nvSpPr>
        <p:spPr>
          <a:xfrm>
            <a:off x="11560256" y="6469244"/>
            <a:ext cx="511917" cy="365125"/>
          </a:xfrm>
          <a:prstGeom prst="rect">
            <a:avLst/>
          </a:prstGeom>
        </p:spPr>
        <p:txBody>
          <a:bodyPr lIns="121899" tIns="60949" rIns="121899" bIns="60949"/>
          <a:lstStyle>
            <a:defPPr>
              <a:defRPr lang="de-DE"/>
            </a:defPPr>
            <a:lvl1pPr marL="0" algn="l" defTabSz="457200" rtl="0" eaLnBrk="1" latinLnBrk="0" hangingPunct="1">
              <a:defRPr sz="1800" kern="1200">
                <a:solidFill>
                  <a:srgbClr val="333E4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991DA0-33FB-D643-956A-DF909914E7D3}" type="slidenum">
              <a:rPr lang="de-DE" sz="1100">
                <a:latin typeface="Ubuntu Light"/>
                <a:cs typeface="Ubuntu Light"/>
              </a:rPr>
              <a:pPr/>
              <a:t>‹#›</a:t>
            </a:fld>
            <a:endParaRPr lang="de-DE" sz="1100">
              <a:latin typeface="Ubuntu Light"/>
              <a:cs typeface="Ubuntu Light"/>
            </a:endParaRPr>
          </a:p>
        </p:txBody>
      </p:sp>
      <p:sp>
        <p:nvSpPr>
          <p:cNvPr id="14" name="Textplatzhalter 12"/>
          <p:cNvSpPr>
            <a:spLocks noGrp="1"/>
          </p:cNvSpPr>
          <p:nvPr>
            <p:ph type="body" sz="quarter" idx="20" hasCustomPrompt="1"/>
          </p:nvPr>
        </p:nvSpPr>
        <p:spPr>
          <a:xfrm>
            <a:off x="116652" y="6524012"/>
            <a:ext cx="2111375" cy="238125"/>
          </a:xfrm>
          <a:prstGeom prst="rect">
            <a:avLst/>
          </a:prstGeom>
        </p:spPr>
        <p:txBody>
          <a:bodyPr vert="horz"/>
          <a:lstStyle>
            <a:lvl1pPr marL="0" indent="0">
              <a:buNone/>
              <a:defRPr sz="900" b="0" i="0">
                <a:latin typeface="Ubuntu Light"/>
                <a:cs typeface="Ubuntu Light"/>
              </a:defRPr>
            </a:lvl1pPr>
          </a:lstStyle>
          <a:p>
            <a:pPr lvl="0"/>
            <a:r>
              <a:rPr lang="de-DE"/>
              <a:t>Über </a:t>
            </a:r>
            <a:r>
              <a:rPr lang="de-DE" err="1"/>
              <a:t>d.velop</a:t>
            </a:r>
            <a:endParaRPr lang="de-DE"/>
          </a:p>
        </p:txBody>
      </p:sp>
      <p:cxnSp>
        <p:nvCxnSpPr>
          <p:cNvPr id="15" name="Gerade Verbindung 14"/>
          <p:cNvCxnSpPr/>
          <p:nvPr userDrawn="1"/>
        </p:nvCxnSpPr>
        <p:spPr>
          <a:xfrm>
            <a:off x="200019" y="6441677"/>
            <a:ext cx="11757445" cy="0"/>
          </a:xfrm>
          <a:prstGeom prst="line">
            <a:avLst/>
          </a:prstGeom>
          <a:ln w="19050">
            <a:gradFill>
              <a:gsLst>
                <a:gs pos="0">
                  <a:srgbClr val="2575FC"/>
                </a:gs>
                <a:gs pos="100000">
                  <a:srgbClr val="00ECBC"/>
                </a:gs>
              </a:gsLst>
              <a:lin ang="5400000" scaled="1"/>
            </a:gradFill>
          </a:ln>
          <a:effectLst/>
        </p:spPr>
        <p:style>
          <a:lnRef idx="2">
            <a:schemeClr val="accent1"/>
          </a:lnRef>
          <a:fillRef idx="0">
            <a:schemeClr val="accent1"/>
          </a:fillRef>
          <a:effectRef idx="1">
            <a:schemeClr val="accent1"/>
          </a:effectRef>
          <a:fontRef idx="minor">
            <a:schemeClr val="tx1"/>
          </a:fontRef>
        </p:style>
      </p:cxnSp>
      <p:sp>
        <p:nvSpPr>
          <p:cNvPr id="17" name="Textplatzhalter 16">
            <a:extLst>
              <a:ext uri="{FF2B5EF4-FFF2-40B4-BE49-F238E27FC236}">
                <a16:creationId xmlns:a16="http://schemas.microsoft.com/office/drawing/2014/main" id="{B92300DD-C651-264E-8F9F-0387C15C9FCB}"/>
              </a:ext>
            </a:extLst>
          </p:cNvPr>
          <p:cNvSpPr>
            <a:spLocks noGrp="1"/>
          </p:cNvSpPr>
          <p:nvPr>
            <p:ph type="body" sz="quarter" idx="22" hasCustomPrompt="1"/>
          </p:nvPr>
        </p:nvSpPr>
        <p:spPr>
          <a:xfrm>
            <a:off x="744029" y="1122885"/>
            <a:ext cx="10390817" cy="4851809"/>
          </a:xfrm>
          <a:prstGeom prst="rect">
            <a:avLst/>
          </a:prstGeom>
        </p:spPr>
        <p:txBody>
          <a:bodyPr/>
          <a:lstStyle>
            <a:lvl1pPr marL="0" indent="0">
              <a:buFont typeface="Arial" panose="020B0604020202020204" pitchFamily="34" charset="0"/>
              <a:buNone/>
              <a:defRPr sz="2400" b="0" i="0">
                <a:latin typeface="Ubuntu Light" panose="020B0304030602030204" pitchFamily="34" charset="0"/>
              </a:defRPr>
            </a:lvl1pPr>
          </a:lstStyle>
          <a:p>
            <a:r>
              <a:rPr lang="de-DE">
                <a:cs typeface="Segoe UI Semilight" panose="020B0402040204020203" pitchFamily="34" charset="0"/>
              </a:rPr>
              <a:t>Hier steht ein langer Fließtext.</a:t>
            </a:r>
          </a:p>
        </p:txBody>
      </p:sp>
      <p:sp>
        <p:nvSpPr>
          <p:cNvPr id="18" name="Textplatzhalter 7">
            <a:extLst>
              <a:ext uri="{FF2B5EF4-FFF2-40B4-BE49-F238E27FC236}">
                <a16:creationId xmlns:a16="http://schemas.microsoft.com/office/drawing/2014/main" id="{1E31B278-AA01-B842-AF10-5300EC322CB8}"/>
              </a:ext>
            </a:extLst>
          </p:cNvPr>
          <p:cNvSpPr>
            <a:spLocks noGrp="1"/>
          </p:cNvSpPr>
          <p:nvPr>
            <p:ph type="body" sz="quarter" idx="21" hasCustomPrompt="1"/>
          </p:nvPr>
        </p:nvSpPr>
        <p:spPr>
          <a:xfrm>
            <a:off x="744029" y="130441"/>
            <a:ext cx="8041156" cy="525462"/>
          </a:xfrm>
          <a:prstGeom prst="rect">
            <a:avLst/>
          </a:prstGeom>
          <a:ln>
            <a:noFill/>
          </a:ln>
        </p:spPr>
        <p:txBody>
          <a:bodyPr/>
          <a:lstStyle>
            <a:lvl1pPr marL="0" indent="0">
              <a:buNone/>
              <a:defRPr sz="2400" b="0" i="0">
                <a:solidFill>
                  <a:srgbClr val="2575FC"/>
                </a:solidFill>
                <a:latin typeface="Ubuntu Medium" panose="020B0504030602030204" pitchFamily="34" charset="0"/>
              </a:defRPr>
            </a:lvl1pPr>
          </a:lstStyle>
          <a:p>
            <a:r>
              <a:rPr lang="de-DE" sz="2400"/>
              <a:t>Agenda</a:t>
            </a:r>
            <a:endParaRPr lang="de-DE"/>
          </a:p>
        </p:txBody>
      </p:sp>
      <p:pic>
        <p:nvPicPr>
          <p:cNvPr id="9" name="Grafik 8">
            <a:extLst>
              <a:ext uri="{FF2B5EF4-FFF2-40B4-BE49-F238E27FC236}">
                <a16:creationId xmlns:a16="http://schemas.microsoft.com/office/drawing/2014/main" id="{A6A00648-2DE1-4246-9E0E-4AB650147CC4}"/>
              </a:ext>
            </a:extLst>
          </p:cNvPr>
          <p:cNvPicPr>
            <a:picLocks noChangeAspect="1"/>
          </p:cNvPicPr>
          <p:nvPr userDrawn="1"/>
        </p:nvPicPr>
        <p:blipFill>
          <a:blip r:embed="rId3"/>
          <a:stretch>
            <a:fillRect/>
          </a:stretch>
        </p:blipFill>
        <p:spPr>
          <a:xfrm rot="10800000" flipV="1">
            <a:off x="-45720" y="150079"/>
            <a:ext cx="313668" cy="486186"/>
          </a:xfrm>
          <a:prstGeom prst="rect">
            <a:avLst/>
          </a:prstGeom>
        </p:spPr>
      </p:pic>
    </p:spTree>
    <p:extLst>
      <p:ext uri="{BB962C8B-B14F-4D97-AF65-F5344CB8AC3E}">
        <p14:creationId xmlns:p14="http://schemas.microsoft.com/office/powerpoint/2010/main" val="1362218854"/>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Titelfolie + Hintergrund weiß">
    <p:spTree>
      <p:nvGrpSpPr>
        <p:cNvPr id="1" name=""/>
        <p:cNvGrpSpPr/>
        <p:nvPr/>
      </p:nvGrpSpPr>
      <p:grpSpPr>
        <a:xfrm>
          <a:off x="0" y="0"/>
          <a:ext cx="0" cy="0"/>
          <a:chOff x="0" y="0"/>
          <a:chExt cx="0" cy="0"/>
        </a:xfrm>
      </p:grpSpPr>
      <p:sp>
        <p:nvSpPr>
          <p:cNvPr id="9" name="Bildplatzhalter 8"/>
          <p:cNvSpPr>
            <a:spLocks noGrp="1"/>
          </p:cNvSpPr>
          <p:nvPr>
            <p:ph type="pic" sz="quarter" idx="15"/>
          </p:nvPr>
        </p:nvSpPr>
        <p:spPr>
          <a:xfrm>
            <a:off x="0" y="-14288"/>
            <a:ext cx="12188825" cy="6872288"/>
          </a:xfrm>
          <a:prstGeom prst="rect">
            <a:avLst/>
          </a:prstGeom>
        </p:spPr>
        <p:txBody>
          <a:bodyPr vert="horz"/>
          <a:lstStyle>
            <a:lvl1pPr>
              <a:defRPr>
                <a:solidFill>
                  <a:schemeClr val="bg1"/>
                </a:solidFill>
              </a:defRPr>
            </a:lvl1pPr>
          </a:lstStyle>
          <a:p>
            <a:endParaRPr lang="de-DE"/>
          </a:p>
        </p:txBody>
      </p:sp>
      <p:sp>
        <p:nvSpPr>
          <p:cNvPr id="13" name="Bildplatzhalter 12"/>
          <p:cNvSpPr>
            <a:spLocks noGrp="1"/>
          </p:cNvSpPr>
          <p:nvPr>
            <p:ph type="pic" sz="quarter" idx="16"/>
          </p:nvPr>
        </p:nvSpPr>
        <p:spPr>
          <a:xfrm>
            <a:off x="-7939" y="-14288"/>
            <a:ext cx="12188825" cy="6872288"/>
          </a:xfrm>
          <a:prstGeom prst="rect">
            <a:avLst/>
          </a:prstGeom>
        </p:spPr>
        <p:txBody>
          <a:bodyPr vert="horz"/>
          <a:lstStyle>
            <a:lvl1pPr marL="0" indent="0">
              <a:buNone/>
              <a:defRPr>
                <a:solidFill>
                  <a:schemeClr val="bg1"/>
                </a:solidFill>
              </a:defRPr>
            </a:lvl1pPr>
          </a:lstStyle>
          <a:p>
            <a:endParaRPr lang="de-DE"/>
          </a:p>
        </p:txBody>
      </p:sp>
      <p:sp>
        <p:nvSpPr>
          <p:cNvPr id="5" name="Titel 14">
            <a:extLst>
              <a:ext uri="{FF2B5EF4-FFF2-40B4-BE49-F238E27FC236}">
                <a16:creationId xmlns:a16="http://schemas.microsoft.com/office/drawing/2014/main" id="{FE5D237C-9B4A-1C4B-8AE7-3DC278C3DD3E}"/>
              </a:ext>
            </a:extLst>
          </p:cNvPr>
          <p:cNvSpPr>
            <a:spLocks noGrp="1"/>
          </p:cNvSpPr>
          <p:nvPr>
            <p:ph type="title" hasCustomPrompt="1"/>
          </p:nvPr>
        </p:nvSpPr>
        <p:spPr>
          <a:xfrm>
            <a:off x="403079" y="1992539"/>
            <a:ext cx="11131161" cy="1254453"/>
          </a:xfrm>
          <a:prstGeom prst="rect">
            <a:avLst/>
          </a:prstGeom>
        </p:spPr>
        <p:txBody>
          <a:bodyPr lIns="121899" tIns="60949" rIns="121899" bIns="60949">
            <a:noAutofit/>
          </a:bodyPr>
          <a:lstStyle>
            <a:lvl1pPr>
              <a:defRPr sz="6400" b="1" i="0" spc="400">
                <a:solidFill>
                  <a:schemeClr val="bg1"/>
                </a:solidFill>
                <a:latin typeface="Ubuntu"/>
                <a:cs typeface="Ubuntu"/>
              </a:defRPr>
            </a:lvl1pPr>
          </a:lstStyle>
          <a:p>
            <a:r>
              <a:rPr lang="de-DE"/>
              <a:t>Überschrift</a:t>
            </a:r>
          </a:p>
        </p:txBody>
      </p:sp>
      <p:sp>
        <p:nvSpPr>
          <p:cNvPr id="6" name="Textplatzhalter 12"/>
          <p:cNvSpPr>
            <a:spLocks noGrp="1"/>
          </p:cNvSpPr>
          <p:nvPr>
            <p:ph type="body" sz="quarter" idx="13" hasCustomPrompt="1"/>
          </p:nvPr>
        </p:nvSpPr>
        <p:spPr>
          <a:xfrm>
            <a:off x="1095375" y="3618090"/>
            <a:ext cx="10058400" cy="810684"/>
          </a:xfrm>
          <a:prstGeom prst="rect">
            <a:avLst/>
          </a:prstGeom>
        </p:spPr>
        <p:txBody>
          <a:bodyPr vert="horz" lIns="121899" tIns="60949" rIns="121899" bIns="60949"/>
          <a:lstStyle>
            <a:lvl1pPr marL="0" indent="0" algn="ctr">
              <a:buNone/>
              <a:defRPr>
                <a:solidFill>
                  <a:schemeClr val="bg1"/>
                </a:solidFill>
                <a:latin typeface="Ubuntu" panose="020B0504030602030204" pitchFamily="34" charset="0"/>
              </a:defRPr>
            </a:lvl1pPr>
          </a:lstStyle>
          <a:p>
            <a:pPr lvl="0"/>
            <a:r>
              <a:rPr lang="de-DE"/>
              <a:t>Titel | Name</a:t>
            </a:r>
          </a:p>
        </p:txBody>
      </p:sp>
      <p:sp>
        <p:nvSpPr>
          <p:cNvPr id="7" name="Textplatzhalter 16"/>
          <p:cNvSpPr>
            <a:spLocks noGrp="1"/>
          </p:cNvSpPr>
          <p:nvPr>
            <p:ph type="body" sz="quarter" idx="14" hasCustomPrompt="1"/>
          </p:nvPr>
        </p:nvSpPr>
        <p:spPr>
          <a:xfrm>
            <a:off x="1762125" y="4428774"/>
            <a:ext cx="8648699" cy="637116"/>
          </a:xfrm>
          <a:prstGeom prst="rect">
            <a:avLst/>
          </a:prstGeom>
        </p:spPr>
        <p:txBody>
          <a:bodyPr vert="horz" lIns="121899" tIns="60949" rIns="121899" bIns="60949"/>
          <a:lstStyle>
            <a:lvl1pPr marL="0" indent="0" algn="ctr">
              <a:buNone/>
              <a:defRPr sz="3200" baseline="0">
                <a:solidFill>
                  <a:schemeClr val="bg1"/>
                </a:solidFill>
                <a:latin typeface="Ubuntu" panose="020B0504030602030204" pitchFamily="34" charset="0"/>
              </a:defRPr>
            </a:lvl1pPr>
          </a:lstStyle>
          <a:p>
            <a:pPr lvl="0"/>
            <a:r>
              <a:rPr lang="de-DE"/>
              <a:t>Ort | Datum</a:t>
            </a:r>
          </a:p>
        </p:txBody>
      </p:sp>
      <p:pic>
        <p:nvPicPr>
          <p:cNvPr id="11" name="Grafik 10">
            <a:hlinkClick r:id="rId2"/>
            <a:extLst>
              <a:ext uri="{FF2B5EF4-FFF2-40B4-BE49-F238E27FC236}">
                <a16:creationId xmlns:a16="http://schemas.microsoft.com/office/drawing/2014/main" id="{2C49CA9A-356B-4382-95D4-FCF30E753131}"/>
              </a:ext>
            </a:extLst>
          </p:cNvPr>
          <p:cNvPicPr>
            <a:picLocks noChangeAspect="1"/>
          </p:cNvPicPr>
          <p:nvPr userDrawn="1"/>
        </p:nvPicPr>
        <p:blipFill>
          <a:blip r:embed="rId3"/>
          <a:stretch>
            <a:fillRect/>
          </a:stretch>
        </p:blipFill>
        <p:spPr>
          <a:xfrm>
            <a:off x="11427148" y="93854"/>
            <a:ext cx="603307" cy="322468"/>
          </a:xfrm>
          <a:prstGeom prst="rect">
            <a:avLst/>
          </a:prstGeom>
        </p:spPr>
      </p:pic>
    </p:spTree>
    <p:extLst>
      <p:ext uri="{BB962C8B-B14F-4D97-AF65-F5344CB8AC3E}">
        <p14:creationId xmlns:p14="http://schemas.microsoft.com/office/powerpoint/2010/main" val="1043502135"/>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ufzählung">
    <p:spTree>
      <p:nvGrpSpPr>
        <p:cNvPr id="1" name=""/>
        <p:cNvGrpSpPr/>
        <p:nvPr/>
      </p:nvGrpSpPr>
      <p:grpSpPr>
        <a:xfrm>
          <a:off x="0" y="0"/>
          <a:ext cx="0" cy="0"/>
          <a:chOff x="0" y="0"/>
          <a:chExt cx="0" cy="0"/>
        </a:xfrm>
      </p:grpSpPr>
      <p:pic>
        <p:nvPicPr>
          <p:cNvPr id="3" name="Bild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82542" y="169712"/>
            <a:ext cx="474923" cy="154389"/>
          </a:xfrm>
          <a:prstGeom prst="rect">
            <a:avLst/>
          </a:prstGeom>
        </p:spPr>
      </p:pic>
      <p:sp>
        <p:nvSpPr>
          <p:cNvPr id="12" name="Foliennummernplatzhalter 1"/>
          <p:cNvSpPr txBox="1">
            <a:spLocks/>
          </p:cNvSpPr>
          <p:nvPr userDrawn="1"/>
        </p:nvSpPr>
        <p:spPr>
          <a:xfrm>
            <a:off x="11560256" y="6469244"/>
            <a:ext cx="511917" cy="365125"/>
          </a:xfrm>
          <a:prstGeom prst="rect">
            <a:avLst/>
          </a:prstGeom>
        </p:spPr>
        <p:txBody>
          <a:bodyPr lIns="121899" tIns="60949" rIns="121899" bIns="60949"/>
          <a:lstStyle>
            <a:defPPr>
              <a:defRPr lang="de-DE"/>
            </a:defPPr>
            <a:lvl1pPr marL="0" algn="l" defTabSz="457200" rtl="0" eaLnBrk="1" latinLnBrk="0" hangingPunct="1">
              <a:defRPr sz="1800" kern="1200">
                <a:solidFill>
                  <a:srgbClr val="333E4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991DA0-33FB-D643-956A-DF909914E7D3}" type="slidenum">
              <a:rPr lang="de-DE" sz="1100">
                <a:latin typeface="Ubuntu Light"/>
                <a:cs typeface="Ubuntu Light"/>
              </a:rPr>
              <a:pPr/>
              <a:t>‹#›</a:t>
            </a:fld>
            <a:endParaRPr lang="de-DE" sz="1100">
              <a:latin typeface="Ubuntu Light"/>
              <a:cs typeface="Ubuntu Light"/>
            </a:endParaRPr>
          </a:p>
        </p:txBody>
      </p:sp>
      <p:sp>
        <p:nvSpPr>
          <p:cNvPr id="14" name="Textplatzhalter 12"/>
          <p:cNvSpPr>
            <a:spLocks noGrp="1"/>
          </p:cNvSpPr>
          <p:nvPr>
            <p:ph type="body" sz="quarter" idx="20" hasCustomPrompt="1"/>
          </p:nvPr>
        </p:nvSpPr>
        <p:spPr>
          <a:xfrm>
            <a:off x="116652" y="6524012"/>
            <a:ext cx="2111375" cy="238125"/>
          </a:xfrm>
          <a:prstGeom prst="rect">
            <a:avLst/>
          </a:prstGeom>
        </p:spPr>
        <p:txBody>
          <a:bodyPr vert="horz"/>
          <a:lstStyle>
            <a:lvl1pPr marL="0" indent="0">
              <a:buNone/>
              <a:defRPr sz="900" b="0" i="0">
                <a:latin typeface="Ubuntu Light"/>
                <a:cs typeface="Ubuntu Light"/>
              </a:defRPr>
            </a:lvl1pPr>
          </a:lstStyle>
          <a:p>
            <a:pPr lvl="0"/>
            <a:r>
              <a:rPr lang="de-DE"/>
              <a:t>Über </a:t>
            </a:r>
            <a:r>
              <a:rPr lang="de-DE" err="1"/>
              <a:t>d.velop</a:t>
            </a:r>
            <a:endParaRPr lang="de-DE"/>
          </a:p>
        </p:txBody>
      </p:sp>
      <p:cxnSp>
        <p:nvCxnSpPr>
          <p:cNvPr id="15" name="Gerade Verbindung 14"/>
          <p:cNvCxnSpPr/>
          <p:nvPr userDrawn="1"/>
        </p:nvCxnSpPr>
        <p:spPr>
          <a:xfrm>
            <a:off x="200019" y="6441677"/>
            <a:ext cx="11757445" cy="0"/>
          </a:xfrm>
          <a:prstGeom prst="line">
            <a:avLst/>
          </a:prstGeom>
          <a:ln w="19050">
            <a:gradFill>
              <a:gsLst>
                <a:gs pos="0">
                  <a:srgbClr val="2575FC"/>
                </a:gs>
                <a:gs pos="100000">
                  <a:srgbClr val="00ECBC"/>
                </a:gs>
              </a:gsLst>
              <a:lin ang="5400000" scaled="1"/>
            </a:gradFill>
          </a:ln>
          <a:effectLst/>
        </p:spPr>
        <p:style>
          <a:lnRef idx="2">
            <a:schemeClr val="accent1"/>
          </a:lnRef>
          <a:fillRef idx="0">
            <a:schemeClr val="accent1"/>
          </a:fillRef>
          <a:effectRef idx="1">
            <a:schemeClr val="accent1"/>
          </a:effectRef>
          <a:fontRef idx="minor">
            <a:schemeClr val="tx1"/>
          </a:fontRef>
        </p:style>
      </p:cxnSp>
      <p:sp>
        <p:nvSpPr>
          <p:cNvPr id="9" name="Textplatzhalter 10">
            <a:extLst>
              <a:ext uri="{FF2B5EF4-FFF2-40B4-BE49-F238E27FC236}">
                <a16:creationId xmlns:a16="http://schemas.microsoft.com/office/drawing/2014/main" id="{9AA90CAE-D1D5-6240-9629-B4329CCC1A3F}"/>
              </a:ext>
            </a:extLst>
          </p:cNvPr>
          <p:cNvSpPr>
            <a:spLocks noGrp="1"/>
          </p:cNvSpPr>
          <p:nvPr>
            <p:ph type="body" sz="quarter" idx="10" hasCustomPrompt="1"/>
          </p:nvPr>
        </p:nvSpPr>
        <p:spPr>
          <a:xfrm>
            <a:off x="744029" y="1117925"/>
            <a:ext cx="10849870" cy="5155777"/>
          </a:xfrm>
          <a:prstGeom prst="rect">
            <a:avLst/>
          </a:prstGeom>
        </p:spPr>
        <p:txBody>
          <a:bodyPr lIns="121899" tIns="60949" rIns="121899" bIns="60949"/>
          <a:lstStyle>
            <a:lvl1pPr marL="457200" indent="-457200">
              <a:lnSpc>
                <a:spcPct val="90000"/>
              </a:lnSpc>
              <a:buFont typeface="+mj-lt"/>
              <a:buAutoNum type="arabicPeriod"/>
              <a:defRPr sz="2000" b="0" i="0" baseline="0">
                <a:solidFill>
                  <a:srgbClr val="262F37"/>
                </a:solidFill>
                <a:latin typeface="Ubuntu Light" panose="020B0304030602030204" pitchFamily="34" charset="0"/>
                <a:ea typeface="Tahoma" panose="020B0604030504040204" pitchFamily="34" charset="0"/>
                <a:cs typeface="Ubuntu Light" panose="020B0304030602030204" pitchFamily="34" charset="0"/>
              </a:defRPr>
            </a:lvl1pPr>
            <a:lvl2pPr>
              <a:defRPr sz="2000" baseline="0">
                <a:solidFill>
                  <a:srgbClr val="333E48"/>
                </a:solidFill>
                <a:latin typeface="Ubuntu" panose="020B0504030602030204" pitchFamily="34" charset="0"/>
                <a:ea typeface="Tahoma" panose="020B0604030504040204" pitchFamily="34" charset="0"/>
                <a:cs typeface="Ubuntu" panose="020B0504030602030204" pitchFamily="34" charset="0"/>
              </a:defRPr>
            </a:lvl2pPr>
            <a:lvl3pPr>
              <a:defRPr sz="2000" baseline="0">
                <a:solidFill>
                  <a:srgbClr val="333E48"/>
                </a:solidFill>
                <a:latin typeface="Ubuntu" panose="020B0504030602030204" pitchFamily="34" charset="0"/>
                <a:ea typeface="Tahoma" panose="020B0604030504040204" pitchFamily="34" charset="0"/>
                <a:cs typeface="Ubuntu" panose="020B0504030602030204" pitchFamily="34" charset="0"/>
              </a:defRPr>
            </a:lvl3pPr>
            <a:lvl4pPr>
              <a:defRPr sz="2000" baseline="0">
                <a:solidFill>
                  <a:srgbClr val="333E48"/>
                </a:solidFill>
                <a:latin typeface="Ubuntu" panose="020B0504030602030204" pitchFamily="34" charset="0"/>
                <a:ea typeface="Tahoma" panose="020B0604030504040204" pitchFamily="34" charset="0"/>
                <a:cs typeface="Ubuntu" panose="020B0504030602030204" pitchFamily="34" charset="0"/>
              </a:defRPr>
            </a:lvl4pPr>
            <a:lvl5pPr>
              <a:defRPr sz="2000" baseline="0">
                <a:solidFill>
                  <a:srgbClr val="333E48"/>
                </a:solidFill>
                <a:latin typeface="Ubuntu" panose="020B0504030602030204" pitchFamily="34" charset="0"/>
                <a:ea typeface="Tahoma" panose="020B0604030504040204" pitchFamily="34" charset="0"/>
                <a:cs typeface="Ubuntu" panose="020B0504030602030204" pitchFamily="34" charset="0"/>
              </a:defRPr>
            </a:lvl5pPr>
          </a:lstStyle>
          <a:p>
            <a:pPr lvl="0"/>
            <a:r>
              <a:rPr lang="de-DE"/>
              <a:t>Der wichtigste Punkt steht als erstes</a:t>
            </a:r>
          </a:p>
          <a:p>
            <a:pPr lvl="0"/>
            <a:r>
              <a:rPr lang="de-DE"/>
              <a:t>Klare Strukturen, einfache Organisation und transparente Zusammenarbeit</a:t>
            </a:r>
          </a:p>
          <a:p>
            <a:pPr lvl="0"/>
            <a:r>
              <a:rPr lang="de-DE"/>
              <a:t>Nachhaltige Prozessoptimierung</a:t>
            </a:r>
          </a:p>
          <a:p>
            <a:pPr lvl="0"/>
            <a:r>
              <a:rPr lang="de-DE"/>
              <a:t>Moderne Lösungsansätze für Ihr Unternehmen</a:t>
            </a:r>
          </a:p>
        </p:txBody>
      </p:sp>
      <p:sp>
        <p:nvSpPr>
          <p:cNvPr id="10" name="Textplatzhalter 7">
            <a:extLst>
              <a:ext uri="{FF2B5EF4-FFF2-40B4-BE49-F238E27FC236}">
                <a16:creationId xmlns:a16="http://schemas.microsoft.com/office/drawing/2014/main" id="{48151E35-0685-704E-9272-D1C1D6D4E379}"/>
              </a:ext>
            </a:extLst>
          </p:cNvPr>
          <p:cNvSpPr>
            <a:spLocks noGrp="1"/>
          </p:cNvSpPr>
          <p:nvPr>
            <p:ph type="body" sz="quarter" idx="21" hasCustomPrompt="1"/>
          </p:nvPr>
        </p:nvSpPr>
        <p:spPr>
          <a:xfrm>
            <a:off x="744029" y="130441"/>
            <a:ext cx="8041156" cy="525462"/>
          </a:xfrm>
          <a:prstGeom prst="rect">
            <a:avLst/>
          </a:prstGeom>
          <a:ln>
            <a:noFill/>
          </a:ln>
        </p:spPr>
        <p:txBody>
          <a:bodyPr/>
          <a:lstStyle>
            <a:lvl1pPr marL="0" indent="0">
              <a:buNone/>
              <a:defRPr sz="2400" b="0" i="0">
                <a:solidFill>
                  <a:srgbClr val="2575FC"/>
                </a:solidFill>
                <a:latin typeface="Ubuntu Medium" panose="020B0504030602030204" pitchFamily="34" charset="0"/>
              </a:defRPr>
            </a:lvl1pPr>
          </a:lstStyle>
          <a:p>
            <a:r>
              <a:rPr lang="de-DE" sz="2400"/>
              <a:t>Agenda</a:t>
            </a:r>
            <a:endParaRPr lang="de-DE"/>
          </a:p>
        </p:txBody>
      </p:sp>
      <p:pic>
        <p:nvPicPr>
          <p:cNvPr id="13" name="Grafik 12">
            <a:extLst>
              <a:ext uri="{FF2B5EF4-FFF2-40B4-BE49-F238E27FC236}">
                <a16:creationId xmlns:a16="http://schemas.microsoft.com/office/drawing/2014/main" id="{AB635707-B268-3E4A-BED4-A6E0B80D1EF4}"/>
              </a:ext>
            </a:extLst>
          </p:cNvPr>
          <p:cNvPicPr>
            <a:picLocks noChangeAspect="1"/>
          </p:cNvPicPr>
          <p:nvPr userDrawn="1"/>
        </p:nvPicPr>
        <p:blipFill>
          <a:blip r:embed="rId3"/>
          <a:stretch>
            <a:fillRect/>
          </a:stretch>
        </p:blipFill>
        <p:spPr>
          <a:xfrm rot="10800000" flipV="1">
            <a:off x="-45720" y="150079"/>
            <a:ext cx="313668" cy="486186"/>
          </a:xfrm>
          <a:prstGeom prst="rect">
            <a:avLst/>
          </a:prstGeom>
        </p:spPr>
      </p:pic>
    </p:spTree>
    <p:extLst>
      <p:ext uri="{BB962C8B-B14F-4D97-AF65-F5344CB8AC3E}">
        <p14:creationId xmlns:p14="http://schemas.microsoft.com/office/powerpoint/2010/main" val="1838065378"/>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unktaufzählung">
    <p:spTree>
      <p:nvGrpSpPr>
        <p:cNvPr id="1" name=""/>
        <p:cNvGrpSpPr/>
        <p:nvPr/>
      </p:nvGrpSpPr>
      <p:grpSpPr>
        <a:xfrm>
          <a:off x="0" y="0"/>
          <a:ext cx="0" cy="0"/>
          <a:chOff x="0" y="0"/>
          <a:chExt cx="0" cy="0"/>
        </a:xfrm>
      </p:grpSpPr>
      <p:pic>
        <p:nvPicPr>
          <p:cNvPr id="3" name="Bild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82542" y="169712"/>
            <a:ext cx="474923" cy="154389"/>
          </a:xfrm>
          <a:prstGeom prst="rect">
            <a:avLst/>
          </a:prstGeom>
        </p:spPr>
      </p:pic>
      <p:sp>
        <p:nvSpPr>
          <p:cNvPr id="12" name="Foliennummernplatzhalter 1"/>
          <p:cNvSpPr txBox="1">
            <a:spLocks/>
          </p:cNvSpPr>
          <p:nvPr userDrawn="1"/>
        </p:nvSpPr>
        <p:spPr>
          <a:xfrm>
            <a:off x="11560256" y="6469244"/>
            <a:ext cx="511917" cy="365125"/>
          </a:xfrm>
          <a:prstGeom prst="rect">
            <a:avLst/>
          </a:prstGeom>
        </p:spPr>
        <p:txBody>
          <a:bodyPr lIns="121899" tIns="60949" rIns="121899" bIns="60949"/>
          <a:lstStyle>
            <a:defPPr>
              <a:defRPr lang="de-DE"/>
            </a:defPPr>
            <a:lvl1pPr marL="0" algn="l" defTabSz="457200" rtl="0" eaLnBrk="1" latinLnBrk="0" hangingPunct="1">
              <a:defRPr sz="1800" kern="1200">
                <a:solidFill>
                  <a:srgbClr val="333E4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991DA0-33FB-D643-956A-DF909914E7D3}" type="slidenum">
              <a:rPr lang="de-DE" sz="1100">
                <a:latin typeface="Ubuntu Light"/>
                <a:cs typeface="Ubuntu Light"/>
              </a:rPr>
              <a:pPr/>
              <a:t>‹#›</a:t>
            </a:fld>
            <a:endParaRPr lang="de-DE" sz="1100">
              <a:latin typeface="Ubuntu Light"/>
              <a:cs typeface="Ubuntu Light"/>
            </a:endParaRPr>
          </a:p>
        </p:txBody>
      </p:sp>
      <p:sp>
        <p:nvSpPr>
          <p:cNvPr id="14" name="Textplatzhalter 12"/>
          <p:cNvSpPr>
            <a:spLocks noGrp="1"/>
          </p:cNvSpPr>
          <p:nvPr>
            <p:ph type="body" sz="quarter" idx="20" hasCustomPrompt="1"/>
          </p:nvPr>
        </p:nvSpPr>
        <p:spPr>
          <a:xfrm>
            <a:off x="116652" y="6524012"/>
            <a:ext cx="2111375" cy="238125"/>
          </a:xfrm>
          <a:prstGeom prst="rect">
            <a:avLst/>
          </a:prstGeom>
        </p:spPr>
        <p:txBody>
          <a:bodyPr vert="horz"/>
          <a:lstStyle>
            <a:lvl1pPr marL="0" indent="0">
              <a:buNone/>
              <a:defRPr sz="900" b="0" i="0">
                <a:latin typeface="Ubuntu Light"/>
                <a:cs typeface="Ubuntu Light"/>
              </a:defRPr>
            </a:lvl1pPr>
          </a:lstStyle>
          <a:p>
            <a:pPr lvl="0"/>
            <a:r>
              <a:rPr lang="de-DE"/>
              <a:t>Über </a:t>
            </a:r>
            <a:r>
              <a:rPr lang="de-DE" err="1"/>
              <a:t>d.velop</a:t>
            </a:r>
            <a:endParaRPr lang="de-DE"/>
          </a:p>
        </p:txBody>
      </p:sp>
      <p:cxnSp>
        <p:nvCxnSpPr>
          <p:cNvPr id="15" name="Gerade Verbindung 14"/>
          <p:cNvCxnSpPr/>
          <p:nvPr userDrawn="1"/>
        </p:nvCxnSpPr>
        <p:spPr>
          <a:xfrm>
            <a:off x="200019" y="6441677"/>
            <a:ext cx="11757445" cy="0"/>
          </a:xfrm>
          <a:prstGeom prst="line">
            <a:avLst/>
          </a:prstGeom>
          <a:ln w="19050">
            <a:gradFill>
              <a:gsLst>
                <a:gs pos="0">
                  <a:srgbClr val="2575FC"/>
                </a:gs>
                <a:gs pos="100000">
                  <a:srgbClr val="00ECBC"/>
                </a:gs>
              </a:gsLst>
              <a:lin ang="5400000" scaled="1"/>
            </a:gradFill>
          </a:ln>
          <a:effectLst/>
        </p:spPr>
        <p:style>
          <a:lnRef idx="2">
            <a:schemeClr val="accent1"/>
          </a:lnRef>
          <a:fillRef idx="0">
            <a:schemeClr val="accent1"/>
          </a:fillRef>
          <a:effectRef idx="1">
            <a:schemeClr val="accent1"/>
          </a:effectRef>
          <a:fontRef idx="minor">
            <a:schemeClr val="tx1"/>
          </a:fontRef>
        </p:style>
      </p:cxnSp>
      <p:sp>
        <p:nvSpPr>
          <p:cNvPr id="10" name="Textplatzhalter 10">
            <a:extLst>
              <a:ext uri="{FF2B5EF4-FFF2-40B4-BE49-F238E27FC236}">
                <a16:creationId xmlns:a16="http://schemas.microsoft.com/office/drawing/2014/main" id="{288A4CDF-51B7-E942-93B0-4EB13034281F}"/>
              </a:ext>
            </a:extLst>
          </p:cNvPr>
          <p:cNvSpPr>
            <a:spLocks noGrp="1"/>
          </p:cNvSpPr>
          <p:nvPr>
            <p:ph type="body" sz="quarter" idx="10" hasCustomPrompt="1"/>
          </p:nvPr>
        </p:nvSpPr>
        <p:spPr>
          <a:xfrm>
            <a:off x="744029" y="1123158"/>
            <a:ext cx="10849870" cy="5083706"/>
          </a:xfrm>
          <a:prstGeom prst="rect">
            <a:avLst/>
          </a:prstGeom>
        </p:spPr>
        <p:txBody>
          <a:bodyPr lIns="121899" tIns="60949" rIns="121899" bIns="60949"/>
          <a:lstStyle>
            <a:lvl1pPr marL="457200" indent="-457200">
              <a:lnSpc>
                <a:spcPct val="90000"/>
              </a:lnSpc>
              <a:buFont typeface="Arial" panose="020B0604020202020204" pitchFamily="34" charset="0"/>
              <a:buChar char="•"/>
              <a:defRPr sz="2000" b="0" i="0" baseline="0">
                <a:solidFill>
                  <a:srgbClr val="262F37"/>
                </a:solidFill>
                <a:latin typeface="Ubuntu Light" panose="020B0304030602030204" pitchFamily="34" charset="0"/>
                <a:ea typeface="Tahoma" panose="020B0604030504040204" pitchFamily="34" charset="0"/>
                <a:cs typeface="Ubuntu Light" panose="020B0304030602030204" pitchFamily="34" charset="0"/>
              </a:defRPr>
            </a:lvl1pPr>
            <a:lvl2pPr>
              <a:defRPr sz="2000" baseline="0">
                <a:solidFill>
                  <a:srgbClr val="333E48"/>
                </a:solidFill>
                <a:latin typeface="Ubuntu" panose="020B0504030602030204" pitchFamily="34" charset="0"/>
                <a:ea typeface="Tahoma" panose="020B0604030504040204" pitchFamily="34" charset="0"/>
                <a:cs typeface="Ubuntu" panose="020B0504030602030204" pitchFamily="34" charset="0"/>
              </a:defRPr>
            </a:lvl2pPr>
            <a:lvl3pPr>
              <a:defRPr sz="2000" baseline="0">
                <a:solidFill>
                  <a:srgbClr val="333E48"/>
                </a:solidFill>
                <a:latin typeface="Ubuntu" panose="020B0504030602030204" pitchFamily="34" charset="0"/>
                <a:ea typeface="Tahoma" panose="020B0604030504040204" pitchFamily="34" charset="0"/>
                <a:cs typeface="Ubuntu" panose="020B0504030602030204" pitchFamily="34" charset="0"/>
              </a:defRPr>
            </a:lvl3pPr>
            <a:lvl4pPr>
              <a:defRPr sz="2000" baseline="0">
                <a:solidFill>
                  <a:srgbClr val="333E48"/>
                </a:solidFill>
                <a:latin typeface="Ubuntu" panose="020B0504030602030204" pitchFamily="34" charset="0"/>
                <a:ea typeface="Tahoma" panose="020B0604030504040204" pitchFamily="34" charset="0"/>
                <a:cs typeface="Ubuntu" panose="020B0504030602030204" pitchFamily="34" charset="0"/>
              </a:defRPr>
            </a:lvl4pPr>
            <a:lvl5pPr>
              <a:defRPr sz="2000" baseline="0">
                <a:solidFill>
                  <a:srgbClr val="333E48"/>
                </a:solidFill>
                <a:latin typeface="Ubuntu" panose="020B0504030602030204" pitchFamily="34" charset="0"/>
                <a:ea typeface="Tahoma" panose="020B0604030504040204" pitchFamily="34" charset="0"/>
                <a:cs typeface="Ubuntu" panose="020B0504030602030204" pitchFamily="34" charset="0"/>
              </a:defRPr>
            </a:lvl5pPr>
          </a:lstStyle>
          <a:p>
            <a:pPr lvl="0"/>
            <a:r>
              <a:rPr lang="de-DE"/>
              <a:t>Der wichtigste Punkt steht als erstes</a:t>
            </a:r>
          </a:p>
          <a:p>
            <a:pPr lvl="0"/>
            <a:r>
              <a:rPr lang="de-DE"/>
              <a:t>Klare Strukturen, einfache Organisation und transparente Zusammenarbeit</a:t>
            </a:r>
          </a:p>
          <a:p>
            <a:pPr lvl="0"/>
            <a:r>
              <a:rPr lang="de-DE"/>
              <a:t>Nachhaltige Prozessoptimierung</a:t>
            </a:r>
          </a:p>
          <a:p>
            <a:pPr lvl="0"/>
            <a:r>
              <a:rPr lang="de-DE"/>
              <a:t>Moderne Lösungsansätze für Ihr Unternehmen</a:t>
            </a:r>
          </a:p>
        </p:txBody>
      </p:sp>
      <p:sp>
        <p:nvSpPr>
          <p:cNvPr id="16" name="Textplatzhalter 7">
            <a:extLst>
              <a:ext uri="{FF2B5EF4-FFF2-40B4-BE49-F238E27FC236}">
                <a16:creationId xmlns:a16="http://schemas.microsoft.com/office/drawing/2014/main" id="{CE13224F-689E-A747-AB9A-BB98D3CA4BF0}"/>
              </a:ext>
            </a:extLst>
          </p:cNvPr>
          <p:cNvSpPr>
            <a:spLocks noGrp="1"/>
          </p:cNvSpPr>
          <p:nvPr>
            <p:ph type="body" sz="quarter" idx="21" hasCustomPrompt="1"/>
          </p:nvPr>
        </p:nvSpPr>
        <p:spPr>
          <a:xfrm>
            <a:off x="744029" y="130441"/>
            <a:ext cx="8041156" cy="525462"/>
          </a:xfrm>
          <a:prstGeom prst="rect">
            <a:avLst/>
          </a:prstGeom>
          <a:ln>
            <a:noFill/>
          </a:ln>
        </p:spPr>
        <p:txBody>
          <a:bodyPr/>
          <a:lstStyle>
            <a:lvl1pPr marL="0" indent="0">
              <a:buNone/>
              <a:defRPr sz="2400" b="0" i="0">
                <a:solidFill>
                  <a:srgbClr val="2575FC"/>
                </a:solidFill>
                <a:latin typeface="Ubuntu Medium" panose="020B0504030602030204" pitchFamily="34" charset="0"/>
              </a:defRPr>
            </a:lvl1pPr>
          </a:lstStyle>
          <a:p>
            <a:r>
              <a:rPr lang="de-DE" sz="2400"/>
              <a:t>Agenda</a:t>
            </a:r>
            <a:endParaRPr lang="de-DE"/>
          </a:p>
        </p:txBody>
      </p:sp>
      <p:pic>
        <p:nvPicPr>
          <p:cNvPr id="9" name="Grafik 8">
            <a:extLst>
              <a:ext uri="{FF2B5EF4-FFF2-40B4-BE49-F238E27FC236}">
                <a16:creationId xmlns:a16="http://schemas.microsoft.com/office/drawing/2014/main" id="{88FAA03D-0F64-F148-B3A9-5F201CD0AE90}"/>
              </a:ext>
            </a:extLst>
          </p:cNvPr>
          <p:cNvPicPr>
            <a:picLocks noChangeAspect="1"/>
          </p:cNvPicPr>
          <p:nvPr userDrawn="1"/>
        </p:nvPicPr>
        <p:blipFill>
          <a:blip r:embed="rId3"/>
          <a:stretch>
            <a:fillRect/>
          </a:stretch>
        </p:blipFill>
        <p:spPr>
          <a:xfrm rot="10800000" flipV="1">
            <a:off x="-45720" y="150079"/>
            <a:ext cx="313668" cy="486186"/>
          </a:xfrm>
          <a:prstGeom prst="rect">
            <a:avLst/>
          </a:prstGeom>
        </p:spPr>
      </p:pic>
    </p:spTree>
    <p:extLst>
      <p:ext uri="{BB962C8B-B14F-4D97-AF65-F5344CB8AC3E}">
        <p14:creationId xmlns:p14="http://schemas.microsoft.com/office/powerpoint/2010/main" val="2162396568"/>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ließtext">
    <p:spTree>
      <p:nvGrpSpPr>
        <p:cNvPr id="1" name=""/>
        <p:cNvGrpSpPr/>
        <p:nvPr/>
      </p:nvGrpSpPr>
      <p:grpSpPr>
        <a:xfrm>
          <a:off x="0" y="0"/>
          <a:ext cx="0" cy="0"/>
          <a:chOff x="0" y="0"/>
          <a:chExt cx="0" cy="0"/>
        </a:xfrm>
      </p:grpSpPr>
      <p:pic>
        <p:nvPicPr>
          <p:cNvPr id="3" name="Bild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82542" y="169712"/>
            <a:ext cx="474923" cy="154389"/>
          </a:xfrm>
          <a:prstGeom prst="rect">
            <a:avLst/>
          </a:prstGeom>
        </p:spPr>
      </p:pic>
      <p:sp>
        <p:nvSpPr>
          <p:cNvPr id="12" name="Foliennummernplatzhalter 1"/>
          <p:cNvSpPr txBox="1">
            <a:spLocks/>
          </p:cNvSpPr>
          <p:nvPr userDrawn="1"/>
        </p:nvSpPr>
        <p:spPr>
          <a:xfrm>
            <a:off x="11560256" y="6469244"/>
            <a:ext cx="511917" cy="365125"/>
          </a:xfrm>
          <a:prstGeom prst="rect">
            <a:avLst/>
          </a:prstGeom>
        </p:spPr>
        <p:txBody>
          <a:bodyPr lIns="121899" tIns="60949" rIns="121899" bIns="60949"/>
          <a:lstStyle>
            <a:defPPr>
              <a:defRPr lang="de-DE"/>
            </a:defPPr>
            <a:lvl1pPr marL="0" algn="l" defTabSz="457200" rtl="0" eaLnBrk="1" latinLnBrk="0" hangingPunct="1">
              <a:defRPr sz="1800" kern="1200">
                <a:solidFill>
                  <a:srgbClr val="333E4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991DA0-33FB-D643-956A-DF909914E7D3}" type="slidenum">
              <a:rPr lang="de-DE" sz="1100">
                <a:latin typeface="Ubuntu Light"/>
                <a:cs typeface="Ubuntu Light"/>
              </a:rPr>
              <a:pPr/>
              <a:t>‹#›</a:t>
            </a:fld>
            <a:endParaRPr lang="de-DE" sz="1100">
              <a:latin typeface="Ubuntu Light"/>
              <a:cs typeface="Ubuntu Light"/>
            </a:endParaRPr>
          </a:p>
        </p:txBody>
      </p:sp>
      <p:sp>
        <p:nvSpPr>
          <p:cNvPr id="14" name="Textplatzhalter 12"/>
          <p:cNvSpPr>
            <a:spLocks noGrp="1"/>
          </p:cNvSpPr>
          <p:nvPr>
            <p:ph type="body" sz="quarter" idx="20" hasCustomPrompt="1"/>
          </p:nvPr>
        </p:nvSpPr>
        <p:spPr>
          <a:xfrm>
            <a:off x="116652" y="6524012"/>
            <a:ext cx="2111375" cy="238125"/>
          </a:xfrm>
          <a:prstGeom prst="rect">
            <a:avLst/>
          </a:prstGeom>
        </p:spPr>
        <p:txBody>
          <a:bodyPr vert="horz"/>
          <a:lstStyle>
            <a:lvl1pPr marL="0" indent="0">
              <a:buNone/>
              <a:defRPr sz="900" b="0" i="0">
                <a:latin typeface="Ubuntu Light"/>
                <a:cs typeface="Ubuntu Light"/>
              </a:defRPr>
            </a:lvl1pPr>
          </a:lstStyle>
          <a:p>
            <a:pPr lvl="0"/>
            <a:r>
              <a:rPr lang="de-DE"/>
              <a:t>Über </a:t>
            </a:r>
            <a:r>
              <a:rPr lang="de-DE" err="1"/>
              <a:t>d.velop</a:t>
            </a:r>
            <a:endParaRPr lang="de-DE"/>
          </a:p>
        </p:txBody>
      </p:sp>
      <p:cxnSp>
        <p:nvCxnSpPr>
          <p:cNvPr id="15" name="Gerade Verbindung 14"/>
          <p:cNvCxnSpPr/>
          <p:nvPr userDrawn="1"/>
        </p:nvCxnSpPr>
        <p:spPr>
          <a:xfrm>
            <a:off x="200019" y="6441677"/>
            <a:ext cx="11757445" cy="0"/>
          </a:xfrm>
          <a:prstGeom prst="line">
            <a:avLst/>
          </a:prstGeom>
          <a:ln w="19050">
            <a:gradFill>
              <a:gsLst>
                <a:gs pos="0">
                  <a:srgbClr val="2575FC"/>
                </a:gs>
                <a:gs pos="100000">
                  <a:srgbClr val="00ECBC"/>
                </a:gs>
              </a:gsLst>
              <a:lin ang="5400000" scaled="1"/>
            </a:gradFill>
          </a:ln>
          <a:effectLst/>
        </p:spPr>
        <p:style>
          <a:lnRef idx="2">
            <a:schemeClr val="accent1"/>
          </a:lnRef>
          <a:fillRef idx="0">
            <a:schemeClr val="accent1"/>
          </a:fillRef>
          <a:effectRef idx="1">
            <a:schemeClr val="accent1"/>
          </a:effectRef>
          <a:fontRef idx="minor">
            <a:schemeClr val="tx1"/>
          </a:fontRef>
        </p:style>
      </p:cxnSp>
      <p:sp>
        <p:nvSpPr>
          <p:cNvPr id="10" name="Textplatzhalter 10">
            <a:extLst>
              <a:ext uri="{FF2B5EF4-FFF2-40B4-BE49-F238E27FC236}">
                <a16:creationId xmlns:a16="http://schemas.microsoft.com/office/drawing/2014/main" id="{D9BDA246-C2BA-2A4A-8FB2-E36F8ED4D573}"/>
              </a:ext>
            </a:extLst>
          </p:cNvPr>
          <p:cNvSpPr>
            <a:spLocks noGrp="1"/>
          </p:cNvSpPr>
          <p:nvPr>
            <p:ph type="body" sz="quarter" idx="10" hasCustomPrompt="1"/>
          </p:nvPr>
        </p:nvSpPr>
        <p:spPr>
          <a:xfrm>
            <a:off x="744029" y="1123158"/>
            <a:ext cx="10849870" cy="4986715"/>
          </a:xfrm>
          <a:prstGeom prst="rect">
            <a:avLst/>
          </a:prstGeom>
        </p:spPr>
        <p:txBody>
          <a:bodyPr lIns="121899" tIns="60949" rIns="121899" bIns="60949"/>
          <a:lstStyle>
            <a:lvl1pPr marL="0" marR="0" indent="0" algn="l" defTabSz="609493" rtl="0" eaLnBrk="1" fontAlgn="auto" latinLnBrk="0" hangingPunct="1">
              <a:lnSpc>
                <a:spcPct val="100000"/>
              </a:lnSpc>
              <a:spcBef>
                <a:spcPct val="20000"/>
              </a:spcBef>
              <a:spcAft>
                <a:spcPts val="0"/>
              </a:spcAft>
              <a:buClrTx/>
              <a:buSzTx/>
              <a:buFont typeface="Arial"/>
              <a:buNone/>
              <a:tabLst/>
              <a:defRPr sz="1800" b="0" i="0" baseline="0">
                <a:solidFill>
                  <a:srgbClr val="333E48"/>
                </a:solidFill>
                <a:latin typeface="Ubuntu Light" panose="020B0304030602030204" pitchFamily="34" charset="0"/>
                <a:ea typeface="Tahoma" panose="020B0604030504040204" pitchFamily="34" charset="0"/>
                <a:cs typeface="Ubuntu Light" panose="020B0304030602030204" pitchFamily="34" charset="0"/>
              </a:defRPr>
            </a:lvl1pPr>
            <a:lvl2pPr>
              <a:defRPr sz="1800" baseline="0">
                <a:solidFill>
                  <a:srgbClr val="333E48"/>
                </a:solidFill>
                <a:latin typeface="Ubuntu" panose="020B0504030602030204" pitchFamily="34" charset="0"/>
                <a:ea typeface="Tahoma" panose="020B0604030504040204" pitchFamily="34" charset="0"/>
                <a:cs typeface="Ubuntu" panose="020B0504030602030204" pitchFamily="34" charset="0"/>
              </a:defRPr>
            </a:lvl2pPr>
            <a:lvl3pPr>
              <a:defRPr sz="1800" baseline="0">
                <a:solidFill>
                  <a:srgbClr val="333E48"/>
                </a:solidFill>
                <a:latin typeface="Ubuntu" panose="020B0504030602030204" pitchFamily="34" charset="0"/>
                <a:ea typeface="Tahoma" panose="020B0604030504040204" pitchFamily="34" charset="0"/>
                <a:cs typeface="Ubuntu" panose="020B0504030602030204" pitchFamily="34" charset="0"/>
              </a:defRPr>
            </a:lvl3pPr>
            <a:lvl4pPr>
              <a:defRPr sz="1800" baseline="0">
                <a:solidFill>
                  <a:srgbClr val="333E48"/>
                </a:solidFill>
                <a:latin typeface="Ubuntu" panose="020B0504030602030204" pitchFamily="34" charset="0"/>
                <a:ea typeface="Tahoma" panose="020B0604030504040204" pitchFamily="34" charset="0"/>
                <a:cs typeface="Ubuntu" panose="020B0504030602030204" pitchFamily="34" charset="0"/>
              </a:defRPr>
            </a:lvl4pPr>
            <a:lvl5pPr>
              <a:defRPr sz="1800" baseline="0">
                <a:solidFill>
                  <a:srgbClr val="333E48"/>
                </a:solidFill>
                <a:latin typeface="Ubuntu" panose="020B0504030602030204" pitchFamily="34" charset="0"/>
                <a:ea typeface="Tahoma" panose="020B0604030504040204" pitchFamily="34" charset="0"/>
                <a:cs typeface="Ubuntu" panose="020B0504030602030204" pitchFamily="34" charset="0"/>
              </a:defRPr>
            </a:lvl5pPr>
          </a:lstStyle>
          <a:p>
            <a:pPr marL="0" marR="0" lvl="0" indent="0" algn="l" defTabSz="609493" rtl="0" eaLnBrk="1" fontAlgn="auto" latinLnBrk="0" hangingPunct="1">
              <a:lnSpc>
                <a:spcPct val="100000"/>
              </a:lnSpc>
              <a:spcBef>
                <a:spcPct val="20000"/>
              </a:spcBef>
              <a:spcAft>
                <a:spcPts val="0"/>
              </a:spcAft>
              <a:buClrTx/>
              <a:buSzTx/>
              <a:buFont typeface="Arial"/>
              <a:buNone/>
              <a:tabLst/>
              <a:defRPr/>
            </a:pPr>
            <a:r>
              <a:rPr lang="de-DE" sz="1800" err="1">
                <a:latin typeface="Ubuntu Light"/>
                <a:cs typeface="Ubuntu Light"/>
              </a:rPr>
              <a:t>Lorem</a:t>
            </a:r>
            <a:r>
              <a:rPr lang="de-DE" sz="1800">
                <a:latin typeface="Ubuntu Light"/>
                <a:cs typeface="Ubuntu Light"/>
              </a:rPr>
              <a:t> </a:t>
            </a:r>
            <a:r>
              <a:rPr lang="de-DE" sz="1800" err="1">
                <a:latin typeface="Ubuntu Light"/>
                <a:cs typeface="Ubuntu Light"/>
              </a:rPr>
              <a:t>ipsum</a:t>
            </a:r>
            <a:r>
              <a:rPr lang="de-DE" sz="1800">
                <a:latin typeface="Ubuntu Light"/>
                <a:cs typeface="Ubuntu Light"/>
              </a:rPr>
              <a:t> </a:t>
            </a:r>
            <a:r>
              <a:rPr lang="de-DE" sz="1800" err="1">
                <a:latin typeface="Ubuntu Light"/>
                <a:cs typeface="Ubuntu Light"/>
              </a:rPr>
              <a:t>dolor</a:t>
            </a:r>
            <a:r>
              <a:rPr lang="de-DE" sz="1800">
                <a:latin typeface="Ubuntu Light"/>
                <a:cs typeface="Ubuntu Light"/>
              </a:rPr>
              <a:t> </a:t>
            </a:r>
            <a:r>
              <a:rPr lang="de-DE" sz="1800" err="1">
                <a:latin typeface="Ubuntu Light"/>
                <a:cs typeface="Ubuntu Light"/>
              </a:rPr>
              <a:t>sit</a:t>
            </a:r>
            <a:r>
              <a:rPr lang="de-DE" sz="1800">
                <a:latin typeface="Ubuntu Light"/>
                <a:cs typeface="Ubuntu Light"/>
              </a:rPr>
              <a:t> </a:t>
            </a:r>
            <a:r>
              <a:rPr lang="de-DE" sz="1800" err="1">
                <a:latin typeface="Ubuntu Light"/>
                <a:cs typeface="Ubuntu Light"/>
              </a:rPr>
              <a:t>amet</a:t>
            </a:r>
            <a:r>
              <a:rPr lang="de-DE" sz="1800">
                <a:latin typeface="Ubuntu Light"/>
                <a:cs typeface="Ubuntu Light"/>
              </a:rPr>
              <a:t>, </a:t>
            </a:r>
            <a:r>
              <a:rPr lang="de-DE" sz="1800" err="1">
                <a:latin typeface="Ubuntu Light"/>
                <a:cs typeface="Ubuntu Light"/>
              </a:rPr>
              <a:t>consetetur</a:t>
            </a:r>
            <a:r>
              <a:rPr lang="de-DE" sz="1800">
                <a:latin typeface="Ubuntu Light"/>
                <a:cs typeface="Ubuntu Light"/>
              </a:rPr>
              <a:t> </a:t>
            </a:r>
            <a:r>
              <a:rPr lang="de-DE" sz="1800" err="1">
                <a:latin typeface="Ubuntu Light"/>
                <a:cs typeface="Ubuntu Light"/>
              </a:rPr>
              <a:t>sadipscing</a:t>
            </a:r>
            <a:r>
              <a:rPr lang="de-DE" sz="1800">
                <a:latin typeface="Ubuntu Light"/>
                <a:cs typeface="Ubuntu Light"/>
              </a:rPr>
              <a:t> </a:t>
            </a:r>
            <a:r>
              <a:rPr lang="de-DE" sz="1800" err="1">
                <a:latin typeface="Ubuntu Light"/>
                <a:cs typeface="Ubuntu Light"/>
              </a:rPr>
              <a:t>elitr</a:t>
            </a:r>
            <a:r>
              <a:rPr lang="de-DE" sz="1800">
                <a:latin typeface="Ubuntu Light"/>
                <a:cs typeface="Ubuntu Light"/>
              </a:rPr>
              <a:t>, </a:t>
            </a:r>
            <a:r>
              <a:rPr lang="de-DE" sz="1800" err="1">
                <a:latin typeface="Ubuntu Light"/>
                <a:cs typeface="Ubuntu Light"/>
              </a:rPr>
              <a:t>sed</a:t>
            </a:r>
            <a:r>
              <a:rPr lang="de-DE" sz="1800">
                <a:latin typeface="Ubuntu Light"/>
                <a:cs typeface="Ubuntu Light"/>
              </a:rPr>
              <a:t> </a:t>
            </a:r>
            <a:r>
              <a:rPr lang="de-DE" sz="1800" err="1">
                <a:latin typeface="Ubuntu Light"/>
                <a:cs typeface="Ubuntu Light"/>
              </a:rPr>
              <a:t>diam</a:t>
            </a:r>
            <a:r>
              <a:rPr lang="de-DE" sz="1800">
                <a:latin typeface="Ubuntu Light"/>
                <a:cs typeface="Ubuntu Light"/>
              </a:rPr>
              <a:t> </a:t>
            </a:r>
            <a:r>
              <a:rPr lang="de-DE" sz="1800" err="1">
                <a:latin typeface="Ubuntu Light"/>
                <a:cs typeface="Ubuntu Light"/>
              </a:rPr>
              <a:t>nonumy</a:t>
            </a:r>
            <a:r>
              <a:rPr lang="de-DE" sz="1800">
                <a:latin typeface="Ubuntu Light"/>
                <a:cs typeface="Ubuntu Light"/>
              </a:rPr>
              <a:t> </a:t>
            </a:r>
            <a:r>
              <a:rPr lang="de-DE" sz="1800" err="1">
                <a:latin typeface="Ubuntu Light"/>
                <a:cs typeface="Ubuntu Light"/>
              </a:rPr>
              <a:t>eirmod</a:t>
            </a:r>
            <a:r>
              <a:rPr lang="de-DE" sz="1800">
                <a:latin typeface="Ubuntu Light"/>
                <a:cs typeface="Ubuntu Light"/>
              </a:rPr>
              <a:t> </a:t>
            </a:r>
            <a:r>
              <a:rPr lang="de-DE" sz="1800" err="1">
                <a:latin typeface="Ubuntu Light"/>
                <a:cs typeface="Ubuntu Light"/>
              </a:rPr>
              <a:t>tempor</a:t>
            </a:r>
            <a:r>
              <a:rPr lang="de-DE" sz="1800">
                <a:latin typeface="Ubuntu Light"/>
                <a:cs typeface="Ubuntu Light"/>
              </a:rPr>
              <a:t> </a:t>
            </a:r>
            <a:r>
              <a:rPr lang="de-DE" sz="1800" err="1">
                <a:latin typeface="Ubuntu Light"/>
                <a:cs typeface="Ubuntu Light"/>
              </a:rPr>
              <a:t>invidunt</a:t>
            </a:r>
            <a:r>
              <a:rPr lang="de-DE" sz="1800">
                <a:latin typeface="Ubuntu Light"/>
                <a:cs typeface="Ubuntu Light"/>
              </a:rPr>
              <a:t> </a:t>
            </a:r>
            <a:r>
              <a:rPr lang="de-DE" sz="1800" err="1">
                <a:latin typeface="Ubuntu Light"/>
                <a:cs typeface="Ubuntu Light"/>
              </a:rPr>
              <a:t>ut</a:t>
            </a:r>
            <a:r>
              <a:rPr lang="de-DE" sz="1800">
                <a:latin typeface="Ubuntu Light"/>
                <a:cs typeface="Ubuntu Light"/>
              </a:rPr>
              <a:t> </a:t>
            </a:r>
            <a:r>
              <a:rPr lang="de-DE" sz="1800" err="1">
                <a:latin typeface="Ubuntu Light"/>
                <a:cs typeface="Ubuntu Light"/>
              </a:rPr>
              <a:t>labore</a:t>
            </a:r>
            <a:r>
              <a:rPr lang="de-DE" sz="1800">
                <a:latin typeface="Ubuntu Light"/>
                <a:cs typeface="Ubuntu Light"/>
              </a:rPr>
              <a:t> et </a:t>
            </a:r>
            <a:r>
              <a:rPr lang="de-DE" sz="1800" err="1">
                <a:latin typeface="Ubuntu Light"/>
                <a:cs typeface="Ubuntu Light"/>
              </a:rPr>
              <a:t>dolore</a:t>
            </a:r>
            <a:r>
              <a:rPr lang="de-DE" sz="1800">
                <a:latin typeface="Ubuntu Light"/>
                <a:cs typeface="Ubuntu Light"/>
              </a:rPr>
              <a:t> magna </a:t>
            </a:r>
            <a:r>
              <a:rPr lang="de-DE" sz="1800" err="1">
                <a:latin typeface="Ubuntu Light"/>
                <a:cs typeface="Ubuntu Light"/>
              </a:rPr>
              <a:t>aliquyam</a:t>
            </a:r>
            <a:r>
              <a:rPr lang="de-DE" sz="1800">
                <a:latin typeface="Ubuntu Light"/>
                <a:cs typeface="Ubuntu Light"/>
              </a:rPr>
              <a:t> </a:t>
            </a:r>
            <a:r>
              <a:rPr lang="de-DE" sz="1800" err="1">
                <a:latin typeface="Ubuntu Light"/>
                <a:cs typeface="Ubuntu Light"/>
              </a:rPr>
              <a:t>erat</a:t>
            </a:r>
            <a:r>
              <a:rPr lang="de-DE" sz="1800">
                <a:latin typeface="Ubuntu Light"/>
                <a:cs typeface="Ubuntu Light"/>
              </a:rPr>
              <a:t>, </a:t>
            </a:r>
            <a:r>
              <a:rPr lang="de-DE" sz="1800" err="1">
                <a:latin typeface="Ubuntu Light"/>
                <a:cs typeface="Ubuntu Light"/>
              </a:rPr>
              <a:t>sed</a:t>
            </a:r>
            <a:r>
              <a:rPr lang="de-DE" sz="1800">
                <a:latin typeface="Ubuntu Light"/>
                <a:cs typeface="Ubuntu Light"/>
              </a:rPr>
              <a:t> </a:t>
            </a:r>
            <a:r>
              <a:rPr lang="de-DE" sz="1800" err="1">
                <a:latin typeface="Ubuntu Light"/>
                <a:cs typeface="Ubuntu Light"/>
              </a:rPr>
              <a:t>diam</a:t>
            </a:r>
            <a:r>
              <a:rPr lang="de-DE" sz="1800">
                <a:latin typeface="Ubuntu Light"/>
                <a:cs typeface="Ubuntu Light"/>
              </a:rPr>
              <a:t> </a:t>
            </a:r>
            <a:r>
              <a:rPr lang="de-DE" sz="1800" err="1">
                <a:latin typeface="Ubuntu Light"/>
                <a:cs typeface="Ubuntu Light"/>
              </a:rPr>
              <a:t>voluptua</a:t>
            </a:r>
            <a:r>
              <a:rPr lang="de-DE" sz="1800">
                <a:latin typeface="Ubuntu Light"/>
                <a:cs typeface="Ubuntu Light"/>
              </a:rPr>
              <a:t>. At </a:t>
            </a:r>
            <a:r>
              <a:rPr lang="de-DE" sz="1800" err="1">
                <a:latin typeface="Ubuntu Light"/>
                <a:cs typeface="Ubuntu Light"/>
              </a:rPr>
              <a:t>vero</a:t>
            </a:r>
            <a:r>
              <a:rPr lang="de-DE" sz="1800">
                <a:latin typeface="Ubuntu Light"/>
                <a:cs typeface="Ubuntu Light"/>
              </a:rPr>
              <a:t> </a:t>
            </a:r>
            <a:r>
              <a:rPr lang="de-DE" sz="1800" err="1">
                <a:latin typeface="Ubuntu Light"/>
                <a:cs typeface="Ubuntu Light"/>
              </a:rPr>
              <a:t>eos</a:t>
            </a:r>
            <a:r>
              <a:rPr lang="de-DE" sz="1800">
                <a:latin typeface="Ubuntu Light"/>
                <a:cs typeface="Ubuntu Light"/>
              </a:rPr>
              <a:t> et </a:t>
            </a:r>
            <a:r>
              <a:rPr lang="de-DE" sz="1800" err="1">
                <a:latin typeface="Ubuntu Light"/>
                <a:cs typeface="Ubuntu Light"/>
              </a:rPr>
              <a:t>accusam</a:t>
            </a:r>
            <a:r>
              <a:rPr lang="de-DE" sz="1800">
                <a:latin typeface="Ubuntu Light"/>
                <a:cs typeface="Ubuntu Light"/>
              </a:rPr>
              <a:t> et </a:t>
            </a:r>
            <a:r>
              <a:rPr lang="de-DE" sz="1800" err="1">
                <a:latin typeface="Ubuntu Light"/>
                <a:cs typeface="Ubuntu Light"/>
              </a:rPr>
              <a:t>justo</a:t>
            </a:r>
            <a:r>
              <a:rPr lang="de-DE" sz="1800">
                <a:latin typeface="Ubuntu Light"/>
                <a:cs typeface="Ubuntu Light"/>
              </a:rPr>
              <a:t> </a:t>
            </a:r>
            <a:r>
              <a:rPr lang="de-DE" sz="1800" err="1">
                <a:latin typeface="Ubuntu Light"/>
                <a:cs typeface="Ubuntu Light"/>
              </a:rPr>
              <a:t>duo</a:t>
            </a:r>
            <a:r>
              <a:rPr lang="de-DE" sz="1800">
                <a:latin typeface="Ubuntu Light"/>
                <a:cs typeface="Ubuntu Light"/>
              </a:rPr>
              <a:t> </a:t>
            </a:r>
            <a:r>
              <a:rPr lang="de-DE" sz="1800" err="1">
                <a:latin typeface="Ubuntu Light"/>
                <a:cs typeface="Ubuntu Light"/>
              </a:rPr>
              <a:t>dolores</a:t>
            </a:r>
            <a:r>
              <a:rPr lang="de-DE" sz="1800">
                <a:latin typeface="Ubuntu Light"/>
                <a:cs typeface="Ubuntu Light"/>
              </a:rPr>
              <a:t> et </a:t>
            </a:r>
            <a:r>
              <a:rPr lang="de-DE" sz="1800" err="1">
                <a:latin typeface="Ubuntu Light"/>
                <a:cs typeface="Ubuntu Light"/>
              </a:rPr>
              <a:t>ea</a:t>
            </a:r>
            <a:r>
              <a:rPr lang="de-DE" sz="1800">
                <a:latin typeface="Ubuntu Light"/>
                <a:cs typeface="Ubuntu Light"/>
              </a:rPr>
              <a:t> </a:t>
            </a:r>
            <a:r>
              <a:rPr lang="de-DE" sz="1800" err="1">
                <a:latin typeface="Ubuntu Light"/>
                <a:cs typeface="Ubuntu Light"/>
              </a:rPr>
              <a:t>rebum</a:t>
            </a:r>
            <a:r>
              <a:rPr lang="de-DE" sz="1800">
                <a:latin typeface="Ubuntu Light"/>
                <a:cs typeface="Ubuntu Light"/>
              </a:rPr>
              <a:t>.</a:t>
            </a:r>
          </a:p>
        </p:txBody>
      </p:sp>
      <p:sp>
        <p:nvSpPr>
          <p:cNvPr id="9" name="Textplatzhalter 7">
            <a:extLst>
              <a:ext uri="{FF2B5EF4-FFF2-40B4-BE49-F238E27FC236}">
                <a16:creationId xmlns:a16="http://schemas.microsoft.com/office/drawing/2014/main" id="{BDEE364F-070C-3A47-8EAF-DD9A554B6BC4}"/>
              </a:ext>
            </a:extLst>
          </p:cNvPr>
          <p:cNvSpPr>
            <a:spLocks noGrp="1"/>
          </p:cNvSpPr>
          <p:nvPr>
            <p:ph type="body" sz="quarter" idx="21" hasCustomPrompt="1"/>
          </p:nvPr>
        </p:nvSpPr>
        <p:spPr>
          <a:xfrm>
            <a:off x="744029" y="130441"/>
            <a:ext cx="8041156" cy="525462"/>
          </a:xfrm>
          <a:prstGeom prst="rect">
            <a:avLst/>
          </a:prstGeom>
          <a:ln>
            <a:noFill/>
          </a:ln>
        </p:spPr>
        <p:txBody>
          <a:bodyPr/>
          <a:lstStyle>
            <a:lvl1pPr marL="0" indent="0">
              <a:buNone/>
              <a:defRPr sz="2400" b="0" i="0">
                <a:solidFill>
                  <a:srgbClr val="2575FC"/>
                </a:solidFill>
                <a:latin typeface="Ubuntu Medium" panose="020B0504030602030204" pitchFamily="34" charset="0"/>
              </a:defRPr>
            </a:lvl1pPr>
          </a:lstStyle>
          <a:p>
            <a:r>
              <a:rPr lang="de-DE" sz="2400"/>
              <a:t>Agenda</a:t>
            </a:r>
            <a:endParaRPr lang="de-DE"/>
          </a:p>
        </p:txBody>
      </p:sp>
      <p:pic>
        <p:nvPicPr>
          <p:cNvPr id="13" name="Grafik 12">
            <a:extLst>
              <a:ext uri="{FF2B5EF4-FFF2-40B4-BE49-F238E27FC236}">
                <a16:creationId xmlns:a16="http://schemas.microsoft.com/office/drawing/2014/main" id="{233EF775-9C4B-7642-91C3-22E87B8227F5}"/>
              </a:ext>
            </a:extLst>
          </p:cNvPr>
          <p:cNvPicPr>
            <a:picLocks noChangeAspect="1"/>
          </p:cNvPicPr>
          <p:nvPr userDrawn="1"/>
        </p:nvPicPr>
        <p:blipFill>
          <a:blip r:embed="rId3"/>
          <a:stretch>
            <a:fillRect/>
          </a:stretch>
        </p:blipFill>
        <p:spPr>
          <a:xfrm rot="10800000" flipV="1">
            <a:off x="-45720" y="150079"/>
            <a:ext cx="313668" cy="486186"/>
          </a:xfrm>
          <a:prstGeom prst="rect">
            <a:avLst/>
          </a:prstGeom>
        </p:spPr>
      </p:pic>
    </p:spTree>
    <p:extLst>
      <p:ext uri="{BB962C8B-B14F-4D97-AF65-F5344CB8AC3E}">
        <p14:creationId xmlns:p14="http://schemas.microsoft.com/office/powerpoint/2010/main" val="175485100"/>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zweispaltige Aufzählung">
    <p:spTree>
      <p:nvGrpSpPr>
        <p:cNvPr id="1" name=""/>
        <p:cNvGrpSpPr/>
        <p:nvPr/>
      </p:nvGrpSpPr>
      <p:grpSpPr>
        <a:xfrm>
          <a:off x="0" y="0"/>
          <a:ext cx="0" cy="0"/>
          <a:chOff x="0" y="0"/>
          <a:chExt cx="0" cy="0"/>
        </a:xfrm>
      </p:grpSpPr>
      <p:pic>
        <p:nvPicPr>
          <p:cNvPr id="3" name="Bild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82542" y="169712"/>
            <a:ext cx="474923" cy="154389"/>
          </a:xfrm>
          <a:prstGeom prst="rect">
            <a:avLst/>
          </a:prstGeom>
        </p:spPr>
      </p:pic>
      <p:sp>
        <p:nvSpPr>
          <p:cNvPr id="12" name="Foliennummernplatzhalter 1"/>
          <p:cNvSpPr txBox="1">
            <a:spLocks/>
          </p:cNvSpPr>
          <p:nvPr userDrawn="1"/>
        </p:nvSpPr>
        <p:spPr>
          <a:xfrm>
            <a:off x="11560256" y="6469244"/>
            <a:ext cx="511917" cy="365125"/>
          </a:xfrm>
          <a:prstGeom prst="rect">
            <a:avLst/>
          </a:prstGeom>
        </p:spPr>
        <p:txBody>
          <a:bodyPr lIns="121899" tIns="60949" rIns="121899" bIns="60949"/>
          <a:lstStyle>
            <a:defPPr>
              <a:defRPr lang="de-DE"/>
            </a:defPPr>
            <a:lvl1pPr marL="0" algn="l" defTabSz="457200" rtl="0" eaLnBrk="1" latinLnBrk="0" hangingPunct="1">
              <a:defRPr sz="1800" kern="1200">
                <a:solidFill>
                  <a:srgbClr val="333E4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991DA0-33FB-D643-956A-DF909914E7D3}" type="slidenum">
              <a:rPr lang="de-DE" sz="1100">
                <a:latin typeface="Ubuntu Light"/>
                <a:cs typeface="Ubuntu Light"/>
              </a:rPr>
              <a:pPr/>
              <a:t>‹#›</a:t>
            </a:fld>
            <a:endParaRPr lang="de-DE" sz="1100">
              <a:latin typeface="Ubuntu Light"/>
              <a:cs typeface="Ubuntu Light"/>
            </a:endParaRPr>
          </a:p>
        </p:txBody>
      </p:sp>
      <p:sp>
        <p:nvSpPr>
          <p:cNvPr id="14" name="Textplatzhalter 12"/>
          <p:cNvSpPr>
            <a:spLocks noGrp="1"/>
          </p:cNvSpPr>
          <p:nvPr>
            <p:ph type="body" sz="quarter" idx="20" hasCustomPrompt="1"/>
          </p:nvPr>
        </p:nvSpPr>
        <p:spPr>
          <a:xfrm>
            <a:off x="116652" y="6524012"/>
            <a:ext cx="2111375" cy="238125"/>
          </a:xfrm>
          <a:prstGeom prst="rect">
            <a:avLst/>
          </a:prstGeom>
        </p:spPr>
        <p:txBody>
          <a:bodyPr vert="horz"/>
          <a:lstStyle>
            <a:lvl1pPr marL="0" indent="0">
              <a:buNone/>
              <a:defRPr sz="900" b="0" i="0">
                <a:latin typeface="Ubuntu Light"/>
                <a:cs typeface="Ubuntu Light"/>
              </a:defRPr>
            </a:lvl1pPr>
          </a:lstStyle>
          <a:p>
            <a:pPr lvl="0"/>
            <a:r>
              <a:rPr lang="de-DE"/>
              <a:t>Über </a:t>
            </a:r>
            <a:r>
              <a:rPr lang="de-DE" err="1"/>
              <a:t>d.velop</a:t>
            </a:r>
            <a:endParaRPr lang="de-DE"/>
          </a:p>
        </p:txBody>
      </p:sp>
      <p:cxnSp>
        <p:nvCxnSpPr>
          <p:cNvPr id="15" name="Gerade Verbindung 14"/>
          <p:cNvCxnSpPr/>
          <p:nvPr userDrawn="1"/>
        </p:nvCxnSpPr>
        <p:spPr>
          <a:xfrm>
            <a:off x="200019" y="6441677"/>
            <a:ext cx="11757445" cy="0"/>
          </a:xfrm>
          <a:prstGeom prst="line">
            <a:avLst/>
          </a:prstGeom>
          <a:ln w="19050">
            <a:gradFill>
              <a:gsLst>
                <a:gs pos="0">
                  <a:srgbClr val="2575FC"/>
                </a:gs>
                <a:gs pos="100000">
                  <a:srgbClr val="00ECBC"/>
                </a:gs>
              </a:gsLst>
              <a:lin ang="5400000" scaled="1"/>
            </a:gradFill>
          </a:ln>
          <a:effectLst/>
        </p:spPr>
        <p:style>
          <a:lnRef idx="2">
            <a:schemeClr val="accent1"/>
          </a:lnRef>
          <a:fillRef idx="0">
            <a:schemeClr val="accent1"/>
          </a:fillRef>
          <a:effectRef idx="1">
            <a:schemeClr val="accent1"/>
          </a:effectRef>
          <a:fontRef idx="minor">
            <a:schemeClr val="tx1"/>
          </a:fontRef>
        </p:style>
      </p:cxnSp>
      <p:sp>
        <p:nvSpPr>
          <p:cNvPr id="9" name="Textplatzhalter 10">
            <a:extLst>
              <a:ext uri="{FF2B5EF4-FFF2-40B4-BE49-F238E27FC236}">
                <a16:creationId xmlns:a16="http://schemas.microsoft.com/office/drawing/2014/main" id="{EF18020A-E225-794C-B043-0319029431F4}"/>
              </a:ext>
            </a:extLst>
          </p:cNvPr>
          <p:cNvSpPr>
            <a:spLocks noGrp="1"/>
          </p:cNvSpPr>
          <p:nvPr>
            <p:ph type="body" sz="quarter" idx="10" hasCustomPrompt="1"/>
          </p:nvPr>
        </p:nvSpPr>
        <p:spPr>
          <a:xfrm>
            <a:off x="744029" y="1123110"/>
            <a:ext cx="5159452" cy="3521465"/>
          </a:xfrm>
          <a:prstGeom prst="rect">
            <a:avLst/>
          </a:prstGeom>
        </p:spPr>
        <p:txBody>
          <a:bodyPr lIns="121899" tIns="60949" rIns="121899" bIns="60949"/>
          <a:lstStyle>
            <a:lvl1pPr>
              <a:lnSpc>
                <a:spcPct val="90000"/>
              </a:lnSpc>
              <a:defRPr sz="1400">
                <a:solidFill>
                  <a:srgbClr val="333E48"/>
                </a:solidFill>
                <a:latin typeface="Ubuntu" panose="020B0504030602030204" pitchFamily="34" charset="0"/>
                <a:ea typeface="Tahoma" panose="020B0604030504040204" pitchFamily="34" charset="0"/>
                <a:cs typeface="Ubuntu" panose="020B0504030602030204" pitchFamily="34" charset="0"/>
              </a:defRPr>
            </a:lvl1pPr>
            <a:lvl2pPr>
              <a:lnSpc>
                <a:spcPct val="90000"/>
              </a:lnSpc>
              <a:defRPr sz="1400">
                <a:solidFill>
                  <a:srgbClr val="333E48"/>
                </a:solidFill>
                <a:latin typeface="Ubuntu" panose="020B0504030602030204" pitchFamily="34" charset="0"/>
                <a:ea typeface="Tahoma" panose="020B0604030504040204" pitchFamily="34" charset="0"/>
                <a:cs typeface="Ubuntu" panose="020B0504030602030204" pitchFamily="34" charset="0"/>
              </a:defRPr>
            </a:lvl2pPr>
            <a:lvl3pPr>
              <a:lnSpc>
                <a:spcPct val="90000"/>
              </a:lnSpc>
              <a:defRPr sz="1400">
                <a:solidFill>
                  <a:srgbClr val="333E48"/>
                </a:solidFill>
                <a:latin typeface="Ubuntu" panose="020B0504030602030204" pitchFamily="34" charset="0"/>
                <a:ea typeface="Tahoma" panose="020B0604030504040204" pitchFamily="34" charset="0"/>
                <a:cs typeface="Ubuntu" panose="020B0504030602030204" pitchFamily="34" charset="0"/>
              </a:defRPr>
            </a:lvl3pPr>
            <a:lvl4pPr>
              <a:lnSpc>
                <a:spcPct val="90000"/>
              </a:lnSpc>
              <a:defRPr sz="1400">
                <a:solidFill>
                  <a:srgbClr val="333E48"/>
                </a:solidFill>
                <a:latin typeface="Ubuntu" panose="020B0504030602030204" pitchFamily="34" charset="0"/>
                <a:ea typeface="Tahoma" panose="020B0604030504040204" pitchFamily="34" charset="0"/>
                <a:cs typeface="Ubuntu" panose="020B0504030602030204" pitchFamily="34" charset="0"/>
              </a:defRPr>
            </a:lvl4pPr>
            <a:lvl5pPr>
              <a:lnSpc>
                <a:spcPct val="90000"/>
              </a:lnSpc>
              <a:defRPr sz="1400">
                <a:solidFill>
                  <a:srgbClr val="333E48"/>
                </a:solidFill>
                <a:latin typeface="Ubuntu" panose="020B0504030602030204" pitchFamily="34" charset="0"/>
                <a:ea typeface="Tahoma" panose="020B0604030504040204" pitchFamily="34" charset="0"/>
                <a:cs typeface="Ubuntu" panose="020B0504030602030204" pitchFamily="34" charset="0"/>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10">
            <a:extLst>
              <a:ext uri="{FF2B5EF4-FFF2-40B4-BE49-F238E27FC236}">
                <a16:creationId xmlns:a16="http://schemas.microsoft.com/office/drawing/2014/main" id="{C4EBBBCC-B384-0145-AB22-7F0FEDA95A42}"/>
              </a:ext>
            </a:extLst>
          </p:cNvPr>
          <p:cNvSpPr>
            <a:spLocks noGrp="1"/>
          </p:cNvSpPr>
          <p:nvPr>
            <p:ph type="body" sz="quarter" idx="14" hasCustomPrompt="1"/>
          </p:nvPr>
        </p:nvSpPr>
        <p:spPr>
          <a:xfrm>
            <a:off x="6437791" y="1128308"/>
            <a:ext cx="4993119" cy="3521465"/>
          </a:xfrm>
          <a:prstGeom prst="rect">
            <a:avLst/>
          </a:prstGeom>
        </p:spPr>
        <p:txBody>
          <a:bodyPr lIns="121899" tIns="60949" rIns="121899" bIns="60949"/>
          <a:lstStyle>
            <a:lvl1pPr>
              <a:lnSpc>
                <a:spcPct val="90000"/>
              </a:lnSpc>
              <a:defRPr sz="1400">
                <a:solidFill>
                  <a:srgbClr val="333E48"/>
                </a:solidFill>
                <a:latin typeface="Ubuntu" panose="020B0504030602030204" pitchFamily="34" charset="0"/>
                <a:ea typeface="Tahoma" panose="020B0604030504040204" pitchFamily="34" charset="0"/>
                <a:cs typeface="Ubuntu" panose="020B0504030602030204" pitchFamily="34" charset="0"/>
              </a:defRPr>
            </a:lvl1pPr>
            <a:lvl2pPr>
              <a:lnSpc>
                <a:spcPct val="90000"/>
              </a:lnSpc>
              <a:defRPr sz="1400">
                <a:solidFill>
                  <a:srgbClr val="333E48"/>
                </a:solidFill>
                <a:latin typeface="Ubuntu" panose="020B0504030602030204" pitchFamily="34" charset="0"/>
                <a:ea typeface="Tahoma" panose="020B0604030504040204" pitchFamily="34" charset="0"/>
                <a:cs typeface="Ubuntu" panose="020B0504030602030204" pitchFamily="34" charset="0"/>
              </a:defRPr>
            </a:lvl2pPr>
            <a:lvl3pPr>
              <a:lnSpc>
                <a:spcPct val="90000"/>
              </a:lnSpc>
              <a:defRPr sz="1400">
                <a:solidFill>
                  <a:srgbClr val="333E48"/>
                </a:solidFill>
                <a:latin typeface="Ubuntu" panose="020B0504030602030204" pitchFamily="34" charset="0"/>
                <a:ea typeface="Tahoma" panose="020B0604030504040204" pitchFamily="34" charset="0"/>
                <a:cs typeface="Ubuntu" panose="020B0504030602030204" pitchFamily="34" charset="0"/>
              </a:defRPr>
            </a:lvl3pPr>
            <a:lvl4pPr>
              <a:lnSpc>
                <a:spcPct val="90000"/>
              </a:lnSpc>
              <a:defRPr sz="1400">
                <a:solidFill>
                  <a:srgbClr val="333E48"/>
                </a:solidFill>
                <a:latin typeface="Ubuntu" panose="020B0504030602030204" pitchFamily="34" charset="0"/>
                <a:ea typeface="Tahoma" panose="020B0604030504040204" pitchFamily="34" charset="0"/>
                <a:cs typeface="Ubuntu" panose="020B0504030602030204" pitchFamily="34" charset="0"/>
              </a:defRPr>
            </a:lvl4pPr>
            <a:lvl5pPr>
              <a:lnSpc>
                <a:spcPct val="90000"/>
              </a:lnSpc>
              <a:defRPr sz="1400">
                <a:solidFill>
                  <a:srgbClr val="333E48"/>
                </a:solidFill>
                <a:latin typeface="Ubuntu" panose="020B0504030602030204" pitchFamily="34" charset="0"/>
                <a:ea typeface="Tahoma" panose="020B0604030504040204" pitchFamily="34" charset="0"/>
                <a:cs typeface="Ubuntu" panose="020B0504030602030204" pitchFamily="34" charset="0"/>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3" name="Textplatzhalter 7">
            <a:extLst>
              <a:ext uri="{FF2B5EF4-FFF2-40B4-BE49-F238E27FC236}">
                <a16:creationId xmlns:a16="http://schemas.microsoft.com/office/drawing/2014/main" id="{35E65910-7A31-DC41-8735-CED22C29F21B}"/>
              </a:ext>
            </a:extLst>
          </p:cNvPr>
          <p:cNvSpPr>
            <a:spLocks noGrp="1"/>
          </p:cNvSpPr>
          <p:nvPr>
            <p:ph type="body" sz="quarter" idx="21" hasCustomPrompt="1"/>
          </p:nvPr>
        </p:nvSpPr>
        <p:spPr>
          <a:xfrm>
            <a:off x="744029" y="130441"/>
            <a:ext cx="8041156" cy="525462"/>
          </a:xfrm>
          <a:prstGeom prst="rect">
            <a:avLst/>
          </a:prstGeom>
          <a:ln>
            <a:noFill/>
          </a:ln>
        </p:spPr>
        <p:txBody>
          <a:bodyPr/>
          <a:lstStyle>
            <a:lvl1pPr marL="0" indent="0">
              <a:buNone/>
              <a:defRPr sz="2400" b="0" i="0">
                <a:solidFill>
                  <a:srgbClr val="2575FC"/>
                </a:solidFill>
                <a:latin typeface="Ubuntu Medium" panose="020B0504030602030204" pitchFamily="34" charset="0"/>
              </a:defRPr>
            </a:lvl1pPr>
          </a:lstStyle>
          <a:p>
            <a:r>
              <a:rPr lang="de-DE" sz="2400"/>
              <a:t>Agenda</a:t>
            </a:r>
            <a:endParaRPr lang="de-DE"/>
          </a:p>
        </p:txBody>
      </p:sp>
      <p:pic>
        <p:nvPicPr>
          <p:cNvPr id="16" name="Grafik 15">
            <a:extLst>
              <a:ext uri="{FF2B5EF4-FFF2-40B4-BE49-F238E27FC236}">
                <a16:creationId xmlns:a16="http://schemas.microsoft.com/office/drawing/2014/main" id="{7FEA9934-E6CE-B24B-BE53-C1C562C28A42}"/>
              </a:ext>
            </a:extLst>
          </p:cNvPr>
          <p:cNvPicPr>
            <a:picLocks noChangeAspect="1"/>
          </p:cNvPicPr>
          <p:nvPr userDrawn="1"/>
        </p:nvPicPr>
        <p:blipFill>
          <a:blip r:embed="rId3"/>
          <a:stretch>
            <a:fillRect/>
          </a:stretch>
        </p:blipFill>
        <p:spPr>
          <a:xfrm rot="10800000" flipV="1">
            <a:off x="-45720" y="150079"/>
            <a:ext cx="313668" cy="486186"/>
          </a:xfrm>
          <a:prstGeom prst="rect">
            <a:avLst/>
          </a:prstGeom>
        </p:spPr>
      </p:pic>
    </p:spTree>
    <p:extLst>
      <p:ext uri="{BB962C8B-B14F-4D97-AF65-F5344CB8AC3E}">
        <p14:creationId xmlns:p14="http://schemas.microsoft.com/office/powerpoint/2010/main" val="1674055607"/>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el Text">
    <p:spTree>
      <p:nvGrpSpPr>
        <p:cNvPr id="1" name=""/>
        <p:cNvGrpSpPr/>
        <p:nvPr/>
      </p:nvGrpSpPr>
      <p:grpSpPr>
        <a:xfrm>
          <a:off x="0" y="0"/>
          <a:ext cx="0" cy="0"/>
          <a:chOff x="0" y="0"/>
          <a:chExt cx="0" cy="0"/>
        </a:xfrm>
      </p:grpSpPr>
      <p:pic>
        <p:nvPicPr>
          <p:cNvPr id="3" name="Bild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82542" y="169712"/>
            <a:ext cx="474923" cy="154389"/>
          </a:xfrm>
          <a:prstGeom prst="rect">
            <a:avLst/>
          </a:prstGeom>
        </p:spPr>
      </p:pic>
      <p:sp>
        <p:nvSpPr>
          <p:cNvPr id="12" name="Foliennummernplatzhalter 1"/>
          <p:cNvSpPr txBox="1">
            <a:spLocks/>
          </p:cNvSpPr>
          <p:nvPr userDrawn="1"/>
        </p:nvSpPr>
        <p:spPr>
          <a:xfrm>
            <a:off x="11560256" y="6469244"/>
            <a:ext cx="511917" cy="365125"/>
          </a:xfrm>
          <a:prstGeom prst="rect">
            <a:avLst/>
          </a:prstGeom>
        </p:spPr>
        <p:txBody>
          <a:bodyPr lIns="121899" tIns="60949" rIns="121899" bIns="60949"/>
          <a:lstStyle>
            <a:defPPr>
              <a:defRPr lang="de-DE"/>
            </a:defPPr>
            <a:lvl1pPr marL="0" algn="l" defTabSz="457200" rtl="0" eaLnBrk="1" latinLnBrk="0" hangingPunct="1">
              <a:defRPr sz="1800" kern="1200">
                <a:solidFill>
                  <a:srgbClr val="333E4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991DA0-33FB-D643-956A-DF909914E7D3}" type="slidenum">
              <a:rPr lang="de-DE" sz="1100">
                <a:latin typeface="Ubuntu Light"/>
                <a:cs typeface="Ubuntu Light"/>
              </a:rPr>
              <a:pPr/>
              <a:t>‹#›</a:t>
            </a:fld>
            <a:endParaRPr lang="de-DE" sz="1100">
              <a:latin typeface="Ubuntu Light"/>
              <a:cs typeface="Ubuntu Light"/>
            </a:endParaRPr>
          </a:p>
        </p:txBody>
      </p:sp>
      <p:sp>
        <p:nvSpPr>
          <p:cNvPr id="14" name="Textplatzhalter 12"/>
          <p:cNvSpPr>
            <a:spLocks noGrp="1"/>
          </p:cNvSpPr>
          <p:nvPr>
            <p:ph type="body" sz="quarter" idx="20" hasCustomPrompt="1"/>
          </p:nvPr>
        </p:nvSpPr>
        <p:spPr>
          <a:xfrm>
            <a:off x="116652" y="6524012"/>
            <a:ext cx="2111375" cy="238125"/>
          </a:xfrm>
          <a:prstGeom prst="rect">
            <a:avLst/>
          </a:prstGeom>
        </p:spPr>
        <p:txBody>
          <a:bodyPr vert="horz"/>
          <a:lstStyle>
            <a:lvl1pPr marL="0" indent="0">
              <a:buNone/>
              <a:defRPr sz="900" b="0" i="0">
                <a:latin typeface="Ubuntu Light"/>
                <a:cs typeface="Ubuntu Light"/>
              </a:defRPr>
            </a:lvl1pPr>
          </a:lstStyle>
          <a:p>
            <a:pPr lvl="0"/>
            <a:r>
              <a:rPr lang="de-DE"/>
              <a:t>Über </a:t>
            </a:r>
            <a:r>
              <a:rPr lang="de-DE" err="1"/>
              <a:t>d.velop</a:t>
            </a:r>
            <a:endParaRPr lang="de-DE"/>
          </a:p>
        </p:txBody>
      </p:sp>
      <p:cxnSp>
        <p:nvCxnSpPr>
          <p:cNvPr id="15" name="Gerade Verbindung 14"/>
          <p:cNvCxnSpPr/>
          <p:nvPr userDrawn="1"/>
        </p:nvCxnSpPr>
        <p:spPr>
          <a:xfrm>
            <a:off x="200019" y="6441677"/>
            <a:ext cx="11757445" cy="0"/>
          </a:xfrm>
          <a:prstGeom prst="line">
            <a:avLst/>
          </a:prstGeom>
          <a:ln w="19050">
            <a:gradFill>
              <a:gsLst>
                <a:gs pos="0">
                  <a:srgbClr val="2575FC"/>
                </a:gs>
                <a:gs pos="100000">
                  <a:srgbClr val="00ECBC"/>
                </a:gs>
              </a:gsLst>
              <a:lin ang="5400000" scaled="1"/>
            </a:gradFill>
          </a:ln>
          <a:effectLst/>
        </p:spPr>
        <p:style>
          <a:lnRef idx="2">
            <a:schemeClr val="accent1"/>
          </a:lnRef>
          <a:fillRef idx="0">
            <a:schemeClr val="accent1"/>
          </a:fillRef>
          <a:effectRef idx="1">
            <a:schemeClr val="accent1"/>
          </a:effectRef>
          <a:fontRef idx="minor">
            <a:schemeClr val="tx1"/>
          </a:fontRef>
        </p:style>
      </p:cxnSp>
      <p:sp>
        <p:nvSpPr>
          <p:cNvPr id="4" name="Textplatzhalter 3">
            <a:extLst>
              <a:ext uri="{FF2B5EF4-FFF2-40B4-BE49-F238E27FC236}">
                <a16:creationId xmlns:a16="http://schemas.microsoft.com/office/drawing/2014/main" id="{B4FACCF9-180B-5F4B-AF14-6A54D09EBFE6}"/>
              </a:ext>
            </a:extLst>
          </p:cNvPr>
          <p:cNvSpPr>
            <a:spLocks noGrp="1"/>
          </p:cNvSpPr>
          <p:nvPr>
            <p:ph type="body" sz="quarter" idx="23" hasCustomPrompt="1"/>
          </p:nvPr>
        </p:nvSpPr>
        <p:spPr>
          <a:xfrm>
            <a:off x="744029" y="1118049"/>
            <a:ext cx="4918075" cy="4162488"/>
          </a:xfrm>
          <a:prstGeom prst="rect">
            <a:avLst/>
          </a:prstGeom>
        </p:spPr>
        <p:txBody>
          <a:bodyPr/>
          <a:lstStyle>
            <a:lvl1pPr marL="0" marR="0" indent="0" algn="l" defTabSz="609493" rtl="0" eaLnBrk="1" fontAlgn="auto" latinLnBrk="0" hangingPunct="1">
              <a:lnSpc>
                <a:spcPct val="100000"/>
              </a:lnSpc>
              <a:spcBef>
                <a:spcPct val="20000"/>
              </a:spcBef>
              <a:spcAft>
                <a:spcPts val="0"/>
              </a:spcAft>
              <a:buClrTx/>
              <a:buSzTx/>
              <a:buFont typeface="Arial"/>
              <a:buNone/>
              <a:tabLst/>
              <a:defRPr sz="1200" b="0" i="0">
                <a:latin typeface="Ubuntu Light" panose="020B0304030602030204" pitchFamily="34" charset="0"/>
              </a:defRPr>
            </a:lvl1pPr>
          </a:lstStyle>
          <a:p>
            <a:pPr marL="0" marR="0" lvl="0" indent="0" algn="l" defTabSz="609493" rtl="0" eaLnBrk="1" fontAlgn="auto" latinLnBrk="0" hangingPunct="1">
              <a:lnSpc>
                <a:spcPct val="100000"/>
              </a:lnSpc>
              <a:spcBef>
                <a:spcPct val="20000"/>
              </a:spcBef>
              <a:spcAft>
                <a:spcPts val="0"/>
              </a:spcAft>
              <a:buClrTx/>
              <a:buSzTx/>
              <a:buFont typeface="Arial"/>
              <a:buNone/>
              <a:tabLst/>
              <a:defRPr/>
            </a:pPr>
            <a:r>
              <a:rPr lang="de-DE" sz="1200" err="1">
                <a:solidFill>
                  <a:srgbClr val="333E48"/>
                </a:solidFill>
                <a:latin typeface="Ubuntu Light"/>
                <a:cs typeface="Ubuntu Light"/>
              </a:rPr>
              <a:t>Lorem</a:t>
            </a:r>
            <a:r>
              <a:rPr lang="de-DE" sz="1200">
                <a:solidFill>
                  <a:srgbClr val="333E48"/>
                </a:solidFill>
                <a:latin typeface="Ubuntu Light"/>
                <a:cs typeface="Ubuntu Light"/>
              </a:rPr>
              <a:t> </a:t>
            </a:r>
            <a:r>
              <a:rPr lang="de-DE" sz="1200" err="1">
                <a:solidFill>
                  <a:srgbClr val="333E48"/>
                </a:solidFill>
                <a:latin typeface="Ubuntu Light"/>
                <a:cs typeface="Ubuntu Light"/>
              </a:rPr>
              <a:t>ipsum</a:t>
            </a:r>
            <a:r>
              <a:rPr lang="de-DE" sz="1200">
                <a:solidFill>
                  <a:srgbClr val="333E48"/>
                </a:solidFill>
                <a:latin typeface="Ubuntu Light"/>
                <a:cs typeface="Ubuntu Light"/>
              </a:rPr>
              <a:t> </a:t>
            </a:r>
            <a:r>
              <a:rPr lang="de-DE" sz="1200" err="1">
                <a:solidFill>
                  <a:srgbClr val="333E48"/>
                </a:solidFill>
                <a:latin typeface="Ubuntu Light"/>
                <a:cs typeface="Ubuntu Light"/>
              </a:rPr>
              <a:t>dolor</a:t>
            </a:r>
            <a:r>
              <a:rPr lang="de-DE" sz="1200">
                <a:solidFill>
                  <a:srgbClr val="333E48"/>
                </a:solidFill>
                <a:latin typeface="Ubuntu Light"/>
                <a:cs typeface="Ubuntu Light"/>
              </a:rPr>
              <a:t> </a:t>
            </a:r>
            <a:r>
              <a:rPr lang="de-DE" sz="1200" err="1">
                <a:solidFill>
                  <a:srgbClr val="333E48"/>
                </a:solidFill>
                <a:latin typeface="Ubuntu Light"/>
                <a:cs typeface="Ubuntu Light"/>
              </a:rPr>
              <a:t>sit</a:t>
            </a:r>
            <a:r>
              <a:rPr lang="de-DE" sz="1200">
                <a:solidFill>
                  <a:srgbClr val="333E48"/>
                </a:solidFill>
                <a:latin typeface="Ubuntu Light"/>
                <a:cs typeface="Ubuntu Light"/>
              </a:rPr>
              <a:t> </a:t>
            </a:r>
            <a:r>
              <a:rPr lang="de-DE" sz="1200" err="1">
                <a:solidFill>
                  <a:srgbClr val="333E48"/>
                </a:solidFill>
                <a:latin typeface="Ubuntu Light"/>
                <a:cs typeface="Ubuntu Light"/>
              </a:rPr>
              <a:t>amet</a:t>
            </a:r>
            <a:r>
              <a:rPr lang="de-DE" sz="1200">
                <a:solidFill>
                  <a:srgbClr val="333E48"/>
                </a:solidFill>
                <a:latin typeface="Ubuntu Light"/>
                <a:cs typeface="Ubuntu Light"/>
              </a:rPr>
              <a:t>, </a:t>
            </a:r>
            <a:r>
              <a:rPr lang="de-DE" sz="1200" err="1">
                <a:solidFill>
                  <a:srgbClr val="333E48"/>
                </a:solidFill>
                <a:latin typeface="Ubuntu Light"/>
                <a:cs typeface="Ubuntu Light"/>
              </a:rPr>
              <a:t>consetetur</a:t>
            </a:r>
            <a:r>
              <a:rPr lang="de-DE" sz="1200">
                <a:solidFill>
                  <a:srgbClr val="333E48"/>
                </a:solidFill>
                <a:latin typeface="Ubuntu Light"/>
                <a:cs typeface="Ubuntu Light"/>
              </a:rPr>
              <a:t> </a:t>
            </a:r>
            <a:r>
              <a:rPr lang="de-DE" sz="1200" err="1">
                <a:solidFill>
                  <a:srgbClr val="333E48"/>
                </a:solidFill>
                <a:latin typeface="Ubuntu Light"/>
                <a:cs typeface="Ubuntu Light"/>
              </a:rPr>
              <a:t>sadipscing</a:t>
            </a:r>
            <a:r>
              <a:rPr lang="de-DE" sz="1200">
                <a:solidFill>
                  <a:srgbClr val="333E48"/>
                </a:solidFill>
                <a:latin typeface="Ubuntu Light"/>
                <a:cs typeface="Ubuntu Light"/>
              </a:rPr>
              <a:t> </a:t>
            </a:r>
            <a:r>
              <a:rPr lang="de-DE" sz="1200" err="1">
                <a:solidFill>
                  <a:srgbClr val="333E48"/>
                </a:solidFill>
                <a:latin typeface="Ubuntu Light"/>
                <a:cs typeface="Ubuntu Light"/>
              </a:rPr>
              <a:t>elitr</a:t>
            </a:r>
            <a:r>
              <a:rPr lang="de-DE" sz="1200">
                <a:solidFill>
                  <a:srgbClr val="333E48"/>
                </a:solidFill>
                <a:latin typeface="Ubuntu Light"/>
                <a:cs typeface="Ubuntu Light"/>
              </a:rPr>
              <a:t>, </a:t>
            </a:r>
            <a:r>
              <a:rPr lang="de-DE" sz="1200" err="1">
                <a:solidFill>
                  <a:srgbClr val="333E48"/>
                </a:solidFill>
                <a:latin typeface="Ubuntu Light"/>
                <a:cs typeface="Ubuntu Light"/>
              </a:rPr>
              <a:t>sed</a:t>
            </a:r>
            <a:r>
              <a:rPr lang="de-DE" sz="1200">
                <a:solidFill>
                  <a:srgbClr val="333E48"/>
                </a:solidFill>
                <a:latin typeface="Ubuntu Light"/>
                <a:cs typeface="Ubuntu Light"/>
              </a:rPr>
              <a:t> </a:t>
            </a:r>
            <a:r>
              <a:rPr lang="de-DE" sz="1200" err="1">
                <a:solidFill>
                  <a:srgbClr val="333E48"/>
                </a:solidFill>
                <a:latin typeface="Ubuntu Light"/>
                <a:cs typeface="Ubuntu Light"/>
              </a:rPr>
              <a:t>diam</a:t>
            </a:r>
            <a:r>
              <a:rPr lang="de-DE" sz="1200">
                <a:solidFill>
                  <a:srgbClr val="333E48"/>
                </a:solidFill>
                <a:latin typeface="Ubuntu Light"/>
                <a:cs typeface="Ubuntu Light"/>
              </a:rPr>
              <a:t> </a:t>
            </a:r>
            <a:r>
              <a:rPr lang="de-DE" sz="1200" err="1">
                <a:solidFill>
                  <a:srgbClr val="333E48"/>
                </a:solidFill>
                <a:latin typeface="Ubuntu Light"/>
                <a:cs typeface="Ubuntu Light"/>
              </a:rPr>
              <a:t>nonumy</a:t>
            </a:r>
            <a:r>
              <a:rPr lang="de-DE" sz="1200">
                <a:solidFill>
                  <a:srgbClr val="333E48"/>
                </a:solidFill>
                <a:latin typeface="Ubuntu Light"/>
                <a:cs typeface="Ubuntu Light"/>
              </a:rPr>
              <a:t> </a:t>
            </a:r>
            <a:r>
              <a:rPr lang="de-DE" sz="1200" err="1">
                <a:solidFill>
                  <a:srgbClr val="333E48"/>
                </a:solidFill>
                <a:latin typeface="Ubuntu Light"/>
                <a:cs typeface="Ubuntu Light"/>
              </a:rPr>
              <a:t>eirmod</a:t>
            </a:r>
            <a:r>
              <a:rPr lang="de-DE" sz="1200">
                <a:solidFill>
                  <a:srgbClr val="333E48"/>
                </a:solidFill>
                <a:latin typeface="Ubuntu Light"/>
                <a:cs typeface="Ubuntu Light"/>
              </a:rPr>
              <a:t> </a:t>
            </a:r>
            <a:r>
              <a:rPr lang="de-DE" sz="1200" err="1">
                <a:solidFill>
                  <a:srgbClr val="333E48"/>
                </a:solidFill>
                <a:latin typeface="Ubuntu Light"/>
                <a:cs typeface="Ubuntu Light"/>
              </a:rPr>
              <a:t>tempor</a:t>
            </a:r>
            <a:r>
              <a:rPr lang="de-DE" sz="1200">
                <a:solidFill>
                  <a:srgbClr val="333E48"/>
                </a:solidFill>
                <a:latin typeface="Ubuntu Light"/>
                <a:cs typeface="Ubuntu Light"/>
              </a:rPr>
              <a:t> </a:t>
            </a:r>
            <a:r>
              <a:rPr lang="de-DE" sz="1200" err="1">
                <a:solidFill>
                  <a:srgbClr val="333E48"/>
                </a:solidFill>
                <a:latin typeface="Ubuntu Light"/>
                <a:cs typeface="Ubuntu Light"/>
              </a:rPr>
              <a:t>invidunt</a:t>
            </a:r>
            <a:r>
              <a:rPr lang="de-DE" sz="1200">
                <a:solidFill>
                  <a:srgbClr val="333E48"/>
                </a:solidFill>
                <a:latin typeface="Ubuntu Light"/>
                <a:cs typeface="Ubuntu Light"/>
              </a:rPr>
              <a:t> </a:t>
            </a:r>
            <a:r>
              <a:rPr lang="de-DE" sz="1200" err="1">
                <a:solidFill>
                  <a:srgbClr val="333E48"/>
                </a:solidFill>
                <a:latin typeface="Ubuntu Light"/>
                <a:cs typeface="Ubuntu Light"/>
              </a:rPr>
              <a:t>ut</a:t>
            </a:r>
            <a:r>
              <a:rPr lang="de-DE" sz="1200">
                <a:solidFill>
                  <a:srgbClr val="333E48"/>
                </a:solidFill>
                <a:latin typeface="Ubuntu Light"/>
                <a:cs typeface="Ubuntu Light"/>
              </a:rPr>
              <a:t> </a:t>
            </a:r>
            <a:r>
              <a:rPr lang="de-DE" sz="1200" err="1">
                <a:solidFill>
                  <a:srgbClr val="333E48"/>
                </a:solidFill>
                <a:latin typeface="Ubuntu Light"/>
                <a:cs typeface="Ubuntu Light"/>
              </a:rPr>
              <a:t>labore</a:t>
            </a:r>
            <a:r>
              <a:rPr lang="de-DE" sz="1200">
                <a:solidFill>
                  <a:srgbClr val="333E48"/>
                </a:solidFill>
                <a:latin typeface="Ubuntu Light"/>
                <a:cs typeface="Ubuntu Light"/>
              </a:rPr>
              <a:t> et </a:t>
            </a:r>
            <a:r>
              <a:rPr lang="de-DE" sz="1200" err="1">
                <a:solidFill>
                  <a:srgbClr val="333E48"/>
                </a:solidFill>
                <a:latin typeface="Ubuntu Light"/>
                <a:cs typeface="Ubuntu Light"/>
              </a:rPr>
              <a:t>dolore</a:t>
            </a:r>
            <a:r>
              <a:rPr lang="de-DE" sz="1200">
                <a:solidFill>
                  <a:srgbClr val="333E48"/>
                </a:solidFill>
                <a:latin typeface="Ubuntu Light"/>
                <a:cs typeface="Ubuntu Light"/>
              </a:rPr>
              <a:t> magna </a:t>
            </a:r>
            <a:r>
              <a:rPr lang="de-DE" sz="1200" err="1">
                <a:solidFill>
                  <a:srgbClr val="333E48"/>
                </a:solidFill>
                <a:latin typeface="Ubuntu Light"/>
                <a:cs typeface="Ubuntu Light"/>
              </a:rPr>
              <a:t>aliquyam</a:t>
            </a:r>
            <a:r>
              <a:rPr lang="de-DE" sz="1200">
                <a:solidFill>
                  <a:srgbClr val="333E48"/>
                </a:solidFill>
                <a:latin typeface="Ubuntu Light"/>
                <a:cs typeface="Ubuntu Light"/>
              </a:rPr>
              <a:t> </a:t>
            </a:r>
            <a:r>
              <a:rPr lang="de-DE" sz="1200" err="1">
                <a:solidFill>
                  <a:srgbClr val="333E48"/>
                </a:solidFill>
                <a:latin typeface="Ubuntu Light"/>
                <a:cs typeface="Ubuntu Light"/>
              </a:rPr>
              <a:t>erat</a:t>
            </a:r>
            <a:r>
              <a:rPr lang="de-DE" sz="1200">
                <a:solidFill>
                  <a:srgbClr val="333E48"/>
                </a:solidFill>
                <a:latin typeface="Ubuntu Light"/>
                <a:cs typeface="Ubuntu Light"/>
              </a:rPr>
              <a:t>, </a:t>
            </a:r>
            <a:r>
              <a:rPr lang="de-DE" sz="1200" err="1">
                <a:solidFill>
                  <a:srgbClr val="333E48"/>
                </a:solidFill>
                <a:latin typeface="Ubuntu Light"/>
                <a:cs typeface="Ubuntu Light"/>
              </a:rPr>
              <a:t>sed</a:t>
            </a:r>
            <a:r>
              <a:rPr lang="de-DE" sz="1200">
                <a:solidFill>
                  <a:srgbClr val="333E48"/>
                </a:solidFill>
                <a:latin typeface="Ubuntu Light"/>
                <a:cs typeface="Ubuntu Light"/>
              </a:rPr>
              <a:t> </a:t>
            </a:r>
            <a:r>
              <a:rPr lang="de-DE" sz="1200" err="1">
                <a:solidFill>
                  <a:srgbClr val="333E48"/>
                </a:solidFill>
                <a:latin typeface="Ubuntu Light"/>
                <a:cs typeface="Ubuntu Light"/>
              </a:rPr>
              <a:t>diam</a:t>
            </a:r>
            <a:r>
              <a:rPr lang="de-DE" sz="1200">
                <a:solidFill>
                  <a:srgbClr val="333E48"/>
                </a:solidFill>
                <a:latin typeface="Ubuntu Light"/>
                <a:cs typeface="Ubuntu Light"/>
              </a:rPr>
              <a:t> </a:t>
            </a:r>
            <a:r>
              <a:rPr lang="de-DE" sz="1200" err="1">
                <a:solidFill>
                  <a:srgbClr val="333E48"/>
                </a:solidFill>
                <a:latin typeface="Ubuntu Light"/>
                <a:cs typeface="Ubuntu Light"/>
              </a:rPr>
              <a:t>voluptua</a:t>
            </a:r>
            <a:r>
              <a:rPr lang="de-DE" sz="1200">
                <a:solidFill>
                  <a:srgbClr val="333E48"/>
                </a:solidFill>
                <a:latin typeface="Ubuntu Light"/>
                <a:cs typeface="Ubuntu Light"/>
              </a:rPr>
              <a:t>. At </a:t>
            </a:r>
            <a:r>
              <a:rPr lang="de-DE" sz="1200" err="1">
                <a:solidFill>
                  <a:srgbClr val="333E48"/>
                </a:solidFill>
                <a:latin typeface="Ubuntu Light"/>
                <a:cs typeface="Ubuntu Light"/>
              </a:rPr>
              <a:t>vero</a:t>
            </a:r>
            <a:r>
              <a:rPr lang="de-DE" sz="1200">
                <a:solidFill>
                  <a:srgbClr val="333E48"/>
                </a:solidFill>
                <a:latin typeface="Ubuntu Light"/>
                <a:cs typeface="Ubuntu Light"/>
              </a:rPr>
              <a:t> </a:t>
            </a:r>
            <a:r>
              <a:rPr lang="de-DE" sz="1200" err="1">
                <a:solidFill>
                  <a:srgbClr val="333E48"/>
                </a:solidFill>
                <a:latin typeface="Ubuntu Light"/>
                <a:cs typeface="Ubuntu Light"/>
              </a:rPr>
              <a:t>eos</a:t>
            </a:r>
            <a:r>
              <a:rPr lang="de-DE" sz="1200">
                <a:solidFill>
                  <a:srgbClr val="333E48"/>
                </a:solidFill>
                <a:latin typeface="Ubuntu Light"/>
                <a:cs typeface="Ubuntu Light"/>
              </a:rPr>
              <a:t> et </a:t>
            </a:r>
            <a:r>
              <a:rPr lang="de-DE" sz="1200" err="1">
                <a:solidFill>
                  <a:srgbClr val="333E48"/>
                </a:solidFill>
                <a:latin typeface="Ubuntu Light"/>
                <a:cs typeface="Ubuntu Light"/>
              </a:rPr>
              <a:t>accusam</a:t>
            </a:r>
            <a:r>
              <a:rPr lang="de-DE" sz="1200">
                <a:solidFill>
                  <a:srgbClr val="333E48"/>
                </a:solidFill>
                <a:latin typeface="Ubuntu Light"/>
                <a:cs typeface="Ubuntu Light"/>
              </a:rPr>
              <a:t> et </a:t>
            </a:r>
            <a:r>
              <a:rPr lang="de-DE" sz="1200" err="1">
                <a:solidFill>
                  <a:srgbClr val="333E48"/>
                </a:solidFill>
                <a:latin typeface="Ubuntu Light"/>
                <a:cs typeface="Ubuntu Light"/>
              </a:rPr>
              <a:t>justo</a:t>
            </a:r>
            <a:r>
              <a:rPr lang="de-DE" sz="1200">
                <a:solidFill>
                  <a:srgbClr val="333E48"/>
                </a:solidFill>
                <a:latin typeface="Ubuntu Light"/>
                <a:cs typeface="Ubuntu Light"/>
              </a:rPr>
              <a:t> </a:t>
            </a:r>
            <a:r>
              <a:rPr lang="de-DE" sz="1200" err="1">
                <a:solidFill>
                  <a:srgbClr val="333E48"/>
                </a:solidFill>
                <a:latin typeface="Ubuntu Light"/>
                <a:cs typeface="Ubuntu Light"/>
              </a:rPr>
              <a:t>duo</a:t>
            </a:r>
            <a:r>
              <a:rPr lang="de-DE" sz="1200">
                <a:solidFill>
                  <a:srgbClr val="333E48"/>
                </a:solidFill>
                <a:latin typeface="Ubuntu Light"/>
                <a:cs typeface="Ubuntu Light"/>
              </a:rPr>
              <a:t> </a:t>
            </a:r>
            <a:r>
              <a:rPr lang="de-DE" sz="1200" err="1">
                <a:solidFill>
                  <a:srgbClr val="333E48"/>
                </a:solidFill>
                <a:latin typeface="Ubuntu Light"/>
                <a:cs typeface="Ubuntu Light"/>
              </a:rPr>
              <a:t>dolores</a:t>
            </a:r>
            <a:r>
              <a:rPr lang="de-DE" sz="1200">
                <a:solidFill>
                  <a:srgbClr val="333E48"/>
                </a:solidFill>
                <a:latin typeface="Ubuntu Light"/>
                <a:cs typeface="Ubuntu Light"/>
              </a:rPr>
              <a:t> et </a:t>
            </a:r>
            <a:r>
              <a:rPr lang="de-DE" sz="1200" err="1">
                <a:solidFill>
                  <a:srgbClr val="333E48"/>
                </a:solidFill>
                <a:latin typeface="Ubuntu Light"/>
                <a:cs typeface="Ubuntu Light"/>
              </a:rPr>
              <a:t>ea</a:t>
            </a:r>
            <a:r>
              <a:rPr lang="de-DE" sz="1200">
                <a:solidFill>
                  <a:srgbClr val="333E48"/>
                </a:solidFill>
                <a:latin typeface="Ubuntu Light"/>
                <a:cs typeface="Ubuntu Light"/>
              </a:rPr>
              <a:t> </a:t>
            </a:r>
            <a:r>
              <a:rPr lang="de-DE" sz="1200" err="1">
                <a:solidFill>
                  <a:srgbClr val="333E48"/>
                </a:solidFill>
                <a:latin typeface="Ubuntu Light"/>
                <a:cs typeface="Ubuntu Light"/>
              </a:rPr>
              <a:t>rebum</a:t>
            </a:r>
            <a:r>
              <a:rPr lang="de-DE" sz="1200">
                <a:solidFill>
                  <a:srgbClr val="333E48"/>
                </a:solidFill>
                <a:latin typeface="Ubuntu Light"/>
                <a:cs typeface="Ubuntu Light"/>
              </a:rPr>
              <a:t>. </a:t>
            </a:r>
            <a:r>
              <a:rPr lang="de-DE" sz="1200" err="1">
                <a:solidFill>
                  <a:srgbClr val="333E48"/>
                </a:solidFill>
                <a:latin typeface="Ubuntu Light"/>
                <a:cs typeface="Ubuntu Light"/>
              </a:rPr>
              <a:t>Lorem</a:t>
            </a:r>
            <a:r>
              <a:rPr lang="de-DE" sz="1200">
                <a:solidFill>
                  <a:srgbClr val="333E48"/>
                </a:solidFill>
                <a:latin typeface="Ubuntu Light"/>
                <a:cs typeface="Ubuntu Light"/>
              </a:rPr>
              <a:t> </a:t>
            </a:r>
            <a:r>
              <a:rPr lang="de-DE" sz="1200" err="1">
                <a:solidFill>
                  <a:srgbClr val="333E48"/>
                </a:solidFill>
                <a:latin typeface="Ubuntu Light"/>
                <a:cs typeface="Ubuntu Light"/>
              </a:rPr>
              <a:t>ipsum</a:t>
            </a:r>
            <a:r>
              <a:rPr lang="de-DE" sz="1200">
                <a:solidFill>
                  <a:srgbClr val="333E48"/>
                </a:solidFill>
                <a:latin typeface="Ubuntu Light"/>
                <a:cs typeface="Ubuntu Light"/>
              </a:rPr>
              <a:t> </a:t>
            </a:r>
            <a:r>
              <a:rPr lang="de-DE" sz="1200" err="1">
                <a:solidFill>
                  <a:srgbClr val="333E48"/>
                </a:solidFill>
                <a:latin typeface="Ubuntu Light"/>
                <a:cs typeface="Ubuntu Light"/>
              </a:rPr>
              <a:t>dolor</a:t>
            </a:r>
            <a:r>
              <a:rPr lang="de-DE" sz="1200">
                <a:solidFill>
                  <a:srgbClr val="333E48"/>
                </a:solidFill>
                <a:latin typeface="Ubuntu Light"/>
                <a:cs typeface="Ubuntu Light"/>
              </a:rPr>
              <a:t> </a:t>
            </a:r>
            <a:r>
              <a:rPr lang="de-DE" sz="1200" err="1">
                <a:solidFill>
                  <a:srgbClr val="333E48"/>
                </a:solidFill>
                <a:latin typeface="Ubuntu Light"/>
                <a:cs typeface="Ubuntu Light"/>
              </a:rPr>
              <a:t>sit</a:t>
            </a:r>
            <a:r>
              <a:rPr lang="de-DE" sz="1200">
                <a:solidFill>
                  <a:srgbClr val="333E48"/>
                </a:solidFill>
                <a:latin typeface="Ubuntu Light"/>
                <a:cs typeface="Ubuntu Light"/>
              </a:rPr>
              <a:t> </a:t>
            </a:r>
            <a:r>
              <a:rPr lang="de-DE" sz="1200" err="1">
                <a:solidFill>
                  <a:srgbClr val="333E48"/>
                </a:solidFill>
                <a:latin typeface="Ubuntu Light"/>
                <a:cs typeface="Ubuntu Light"/>
              </a:rPr>
              <a:t>amet</a:t>
            </a:r>
            <a:r>
              <a:rPr lang="de-DE" sz="1200">
                <a:solidFill>
                  <a:srgbClr val="333E48"/>
                </a:solidFill>
                <a:latin typeface="Ubuntu Light"/>
                <a:cs typeface="Ubuntu Light"/>
              </a:rPr>
              <a:t>, </a:t>
            </a:r>
            <a:r>
              <a:rPr lang="de-DE" sz="1200" err="1">
                <a:solidFill>
                  <a:srgbClr val="333E48"/>
                </a:solidFill>
                <a:latin typeface="Ubuntu Light"/>
                <a:cs typeface="Ubuntu Light"/>
              </a:rPr>
              <a:t>consetetur</a:t>
            </a:r>
            <a:r>
              <a:rPr lang="de-DE" sz="1200">
                <a:solidFill>
                  <a:srgbClr val="333E48"/>
                </a:solidFill>
                <a:latin typeface="Ubuntu Light"/>
                <a:cs typeface="Ubuntu Light"/>
              </a:rPr>
              <a:t> </a:t>
            </a:r>
            <a:r>
              <a:rPr lang="de-DE" sz="1200" err="1">
                <a:solidFill>
                  <a:srgbClr val="333E48"/>
                </a:solidFill>
                <a:latin typeface="Ubuntu Light"/>
                <a:cs typeface="Ubuntu Light"/>
              </a:rPr>
              <a:t>sadipscing</a:t>
            </a:r>
            <a:r>
              <a:rPr lang="de-DE" sz="1200">
                <a:solidFill>
                  <a:srgbClr val="333E48"/>
                </a:solidFill>
                <a:latin typeface="Ubuntu Light"/>
                <a:cs typeface="Ubuntu Light"/>
              </a:rPr>
              <a:t> </a:t>
            </a:r>
            <a:r>
              <a:rPr lang="de-DE" sz="1200" err="1">
                <a:solidFill>
                  <a:srgbClr val="333E48"/>
                </a:solidFill>
                <a:latin typeface="Ubuntu Light"/>
                <a:cs typeface="Ubuntu Light"/>
              </a:rPr>
              <a:t>elitr</a:t>
            </a:r>
            <a:r>
              <a:rPr lang="de-DE" sz="1200">
                <a:solidFill>
                  <a:srgbClr val="333E48"/>
                </a:solidFill>
                <a:latin typeface="Ubuntu Light"/>
                <a:cs typeface="Ubuntu Light"/>
              </a:rPr>
              <a:t>, </a:t>
            </a:r>
            <a:r>
              <a:rPr lang="de-DE" sz="1200" err="1">
                <a:solidFill>
                  <a:srgbClr val="333E48"/>
                </a:solidFill>
                <a:latin typeface="Ubuntu Light"/>
                <a:cs typeface="Ubuntu Light"/>
              </a:rPr>
              <a:t>sed</a:t>
            </a:r>
            <a:r>
              <a:rPr lang="de-DE" sz="1200">
                <a:solidFill>
                  <a:srgbClr val="333E48"/>
                </a:solidFill>
                <a:latin typeface="Ubuntu Light"/>
                <a:cs typeface="Ubuntu Light"/>
              </a:rPr>
              <a:t> </a:t>
            </a:r>
            <a:r>
              <a:rPr lang="de-DE" sz="1200" err="1">
                <a:solidFill>
                  <a:srgbClr val="333E48"/>
                </a:solidFill>
                <a:latin typeface="Ubuntu Light"/>
                <a:cs typeface="Ubuntu Light"/>
              </a:rPr>
              <a:t>diam</a:t>
            </a:r>
            <a:r>
              <a:rPr lang="de-DE" sz="1200">
                <a:solidFill>
                  <a:srgbClr val="333E48"/>
                </a:solidFill>
                <a:latin typeface="Ubuntu Light"/>
                <a:cs typeface="Ubuntu Light"/>
              </a:rPr>
              <a:t> </a:t>
            </a:r>
            <a:r>
              <a:rPr lang="de-DE" sz="1200" err="1">
                <a:solidFill>
                  <a:srgbClr val="333E48"/>
                </a:solidFill>
                <a:latin typeface="Ubuntu Light"/>
                <a:cs typeface="Ubuntu Light"/>
              </a:rPr>
              <a:t>nonumy</a:t>
            </a:r>
            <a:r>
              <a:rPr lang="de-DE" sz="1200">
                <a:solidFill>
                  <a:srgbClr val="333E48"/>
                </a:solidFill>
                <a:latin typeface="Ubuntu Light"/>
                <a:cs typeface="Ubuntu Light"/>
              </a:rPr>
              <a:t> </a:t>
            </a:r>
            <a:r>
              <a:rPr lang="de-DE" sz="1200" err="1">
                <a:solidFill>
                  <a:srgbClr val="333E48"/>
                </a:solidFill>
                <a:latin typeface="Ubuntu Light"/>
                <a:cs typeface="Ubuntu Light"/>
              </a:rPr>
              <a:t>eirmod</a:t>
            </a:r>
            <a:r>
              <a:rPr lang="de-DE" sz="1200">
                <a:solidFill>
                  <a:srgbClr val="333E48"/>
                </a:solidFill>
                <a:latin typeface="Ubuntu Light"/>
                <a:cs typeface="Ubuntu Light"/>
              </a:rPr>
              <a:t> </a:t>
            </a:r>
            <a:r>
              <a:rPr lang="de-DE" sz="1200" err="1">
                <a:solidFill>
                  <a:srgbClr val="333E48"/>
                </a:solidFill>
                <a:latin typeface="Ubuntu Light"/>
                <a:cs typeface="Ubuntu Light"/>
              </a:rPr>
              <a:t>tempor</a:t>
            </a:r>
            <a:r>
              <a:rPr lang="de-DE" sz="1200">
                <a:solidFill>
                  <a:srgbClr val="333E48"/>
                </a:solidFill>
                <a:latin typeface="Ubuntu Light"/>
                <a:cs typeface="Ubuntu Light"/>
              </a:rPr>
              <a:t> </a:t>
            </a:r>
            <a:r>
              <a:rPr lang="de-DE" sz="1200" err="1">
                <a:solidFill>
                  <a:srgbClr val="333E48"/>
                </a:solidFill>
                <a:latin typeface="Ubuntu Light"/>
                <a:cs typeface="Ubuntu Light"/>
              </a:rPr>
              <a:t>invidunt</a:t>
            </a:r>
            <a:r>
              <a:rPr lang="de-DE" sz="1200">
                <a:solidFill>
                  <a:srgbClr val="333E48"/>
                </a:solidFill>
                <a:latin typeface="Ubuntu Light"/>
                <a:cs typeface="Ubuntu Light"/>
              </a:rPr>
              <a:t> </a:t>
            </a:r>
            <a:r>
              <a:rPr lang="de-DE" sz="1200" err="1">
                <a:solidFill>
                  <a:srgbClr val="333E48"/>
                </a:solidFill>
                <a:latin typeface="Ubuntu Light"/>
                <a:cs typeface="Ubuntu Light"/>
              </a:rPr>
              <a:t>ut</a:t>
            </a:r>
            <a:r>
              <a:rPr lang="de-DE" sz="1200">
                <a:solidFill>
                  <a:srgbClr val="333E48"/>
                </a:solidFill>
                <a:latin typeface="Ubuntu Light"/>
                <a:cs typeface="Ubuntu Light"/>
              </a:rPr>
              <a:t> </a:t>
            </a:r>
            <a:r>
              <a:rPr lang="de-DE" sz="1200" err="1">
                <a:solidFill>
                  <a:srgbClr val="333E48"/>
                </a:solidFill>
                <a:latin typeface="Ubuntu Light"/>
                <a:cs typeface="Ubuntu Light"/>
              </a:rPr>
              <a:t>labore</a:t>
            </a:r>
            <a:r>
              <a:rPr lang="de-DE" sz="1200">
                <a:solidFill>
                  <a:srgbClr val="333E48"/>
                </a:solidFill>
                <a:latin typeface="Ubuntu Light"/>
                <a:cs typeface="Ubuntu Light"/>
              </a:rPr>
              <a:t> et </a:t>
            </a:r>
            <a:r>
              <a:rPr lang="de-DE" sz="1200" err="1">
                <a:solidFill>
                  <a:srgbClr val="333E48"/>
                </a:solidFill>
                <a:latin typeface="Ubuntu Light"/>
                <a:cs typeface="Ubuntu Light"/>
              </a:rPr>
              <a:t>dolore</a:t>
            </a:r>
            <a:r>
              <a:rPr lang="de-DE" sz="1200">
                <a:solidFill>
                  <a:srgbClr val="333E48"/>
                </a:solidFill>
                <a:latin typeface="Ubuntu Light"/>
                <a:cs typeface="Ubuntu Light"/>
              </a:rPr>
              <a:t> </a:t>
            </a:r>
            <a:r>
              <a:rPr lang="de-DE" sz="1200" err="1">
                <a:solidFill>
                  <a:srgbClr val="333E48"/>
                </a:solidFill>
                <a:latin typeface="Ubuntu Light"/>
                <a:cs typeface="Ubuntu Light"/>
              </a:rPr>
              <a:t>Lorem</a:t>
            </a:r>
            <a:r>
              <a:rPr lang="de-DE" sz="1200">
                <a:solidFill>
                  <a:srgbClr val="333E48"/>
                </a:solidFill>
                <a:latin typeface="Ubuntu Light"/>
                <a:cs typeface="Ubuntu Light"/>
              </a:rPr>
              <a:t> </a:t>
            </a:r>
            <a:r>
              <a:rPr lang="de-DE" sz="1200" err="1">
                <a:solidFill>
                  <a:srgbClr val="333E48"/>
                </a:solidFill>
                <a:latin typeface="Ubuntu Light"/>
                <a:cs typeface="Ubuntu Light"/>
              </a:rPr>
              <a:t>ipsum</a:t>
            </a:r>
            <a:r>
              <a:rPr lang="de-DE" sz="1200">
                <a:solidFill>
                  <a:srgbClr val="333E48"/>
                </a:solidFill>
                <a:latin typeface="Ubuntu Light"/>
                <a:cs typeface="Ubuntu Light"/>
              </a:rPr>
              <a:t> </a:t>
            </a:r>
            <a:r>
              <a:rPr lang="de-DE" sz="1200" err="1">
                <a:solidFill>
                  <a:srgbClr val="333E48"/>
                </a:solidFill>
                <a:latin typeface="Ubuntu Light"/>
                <a:cs typeface="Ubuntu Light"/>
              </a:rPr>
              <a:t>dolor</a:t>
            </a:r>
            <a:r>
              <a:rPr lang="de-DE" sz="1200">
                <a:solidFill>
                  <a:srgbClr val="333E48"/>
                </a:solidFill>
                <a:latin typeface="Ubuntu Light"/>
                <a:cs typeface="Ubuntu Light"/>
              </a:rPr>
              <a:t> </a:t>
            </a:r>
            <a:r>
              <a:rPr lang="de-DE" sz="1200" err="1">
                <a:solidFill>
                  <a:srgbClr val="333E48"/>
                </a:solidFill>
                <a:latin typeface="Ubuntu Light"/>
                <a:cs typeface="Ubuntu Light"/>
              </a:rPr>
              <a:t>sit</a:t>
            </a:r>
            <a:r>
              <a:rPr lang="de-DE" sz="1200">
                <a:solidFill>
                  <a:srgbClr val="333E48"/>
                </a:solidFill>
                <a:latin typeface="Ubuntu Light"/>
                <a:cs typeface="Ubuntu Light"/>
              </a:rPr>
              <a:t> </a:t>
            </a:r>
            <a:r>
              <a:rPr lang="de-DE" sz="1200" err="1">
                <a:solidFill>
                  <a:srgbClr val="333E48"/>
                </a:solidFill>
                <a:latin typeface="Ubuntu Light"/>
                <a:cs typeface="Ubuntu Light"/>
              </a:rPr>
              <a:t>amet</a:t>
            </a:r>
            <a:r>
              <a:rPr lang="de-DE" sz="1200">
                <a:solidFill>
                  <a:srgbClr val="333E48"/>
                </a:solidFill>
                <a:latin typeface="Ubuntu Light"/>
                <a:cs typeface="Ubuntu Light"/>
              </a:rPr>
              <a:t>, </a:t>
            </a:r>
            <a:r>
              <a:rPr lang="de-DE" sz="1200" err="1">
                <a:solidFill>
                  <a:srgbClr val="333E48"/>
                </a:solidFill>
                <a:latin typeface="Ubuntu Light"/>
                <a:cs typeface="Ubuntu Light"/>
              </a:rPr>
              <a:t>consetetur</a:t>
            </a:r>
            <a:r>
              <a:rPr lang="de-DE" sz="1200">
                <a:solidFill>
                  <a:srgbClr val="333E48"/>
                </a:solidFill>
                <a:latin typeface="Ubuntu Light"/>
                <a:cs typeface="Ubuntu Light"/>
              </a:rPr>
              <a:t> </a:t>
            </a:r>
            <a:r>
              <a:rPr lang="de-DE" sz="1200" err="1">
                <a:solidFill>
                  <a:srgbClr val="333E48"/>
                </a:solidFill>
                <a:latin typeface="Ubuntu Light"/>
                <a:cs typeface="Ubuntu Light"/>
              </a:rPr>
              <a:t>sadipscing</a:t>
            </a:r>
            <a:r>
              <a:rPr lang="de-DE" sz="1200">
                <a:solidFill>
                  <a:srgbClr val="333E48"/>
                </a:solidFill>
                <a:latin typeface="Ubuntu Light"/>
                <a:cs typeface="Ubuntu Light"/>
              </a:rPr>
              <a:t> </a:t>
            </a:r>
            <a:r>
              <a:rPr lang="de-DE" sz="1200" err="1">
                <a:solidFill>
                  <a:srgbClr val="333E48"/>
                </a:solidFill>
                <a:latin typeface="Ubuntu Light"/>
                <a:cs typeface="Ubuntu Light"/>
              </a:rPr>
              <a:t>elitr</a:t>
            </a:r>
            <a:r>
              <a:rPr lang="de-DE" sz="1200">
                <a:solidFill>
                  <a:srgbClr val="333E48"/>
                </a:solidFill>
                <a:latin typeface="Ubuntu Light"/>
                <a:cs typeface="Ubuntu Light"/>
              </a:rPr>
              <a:t>, </a:t>
            </a:r>
            <a:r>
              <a:rPr lang="de-DE" sz="1200" err="1">
                <a:solidFill>
                  <a:srgbClr val="333E48"/>
                </a:solidFill>
                <a:latin typeface="Ubuntu Light"/>
                <a:cs typeface="Ubuntu Light"/>
              </a:rPr>
              <a:t>sed</a:t>
            </a:r>
            <a:r>
              <a:rPr lang="de-DE" sz="1200">
                <a:solidFill>
                  <a:srgbClr val="333E48"/>
                </a:solidFill>
                <a:latin typeface="Ubuntu Light"/>
                <a:cs typeface="Ubuntu Light"/>
              </a:rPr>
              <a:t> </a:t>
            </a:r>
            <a:r>
              <a:rPr lang="de-DE" sz="1200" err="1">
                <a:solidFill>
                  <a:srgbClr val="333E48"/>
                </a:solidFill>
                <a:latin typeface="Ubuntu Light"/>
                <a:cs typeface="Ubuntu Light"/>
              </a:rPr>
              <a:t>diam</a:t>
            </a:r>
            <a:r>
              <a:rPr lang="de-DE" sz="1200">
                <a:solidFill>
                  <a:srgbClr val="333E48"/>
                </a:solidFill>
                <a:latin typeface="Ubuntu Light"/>
                <a:cs typeface="Ubuntu Light"/>
              </a:rPr>
              <a:t> </a:t>
            </a:r>
            <a:r>
              <a:rPr lang="de-DE" sz="1200" err="1">
                <a:solidFill>
                  <a:srgbClr val="333E48"/>
                </a:solidFill>
                <a:latin typeface="Ubuntu Light"/>
                <a:cs typeface="Ubuntu Light"/>
              </a:rPr>
              <a:t>nonumy</a:t>
            </a:r>
            <a:r>
              <a:rPr lang="de-DE" sz="1200">
                <a:solidFill>
                  <a:srgbClr val="333E48"/>
                </a:solidFill>
                <a:latin typeface="Ubuntu Light"/>
                <a:cs typeface="Ubuntu Light"/>
              </a:rPr>
              <a:t> </a:t>
            </a:r>
            <a:r>
              <a:rPr lang="de-DE" sz="1200" err="1">
                <a:solidFill>
                  <a:srgbClr val="333E48"/>
                </a:solidFill>
                <a:latin typeface="Ubuntu Light"/>
                <a:cs typeface="Ubuntu Light"/>
              </a:rPr>
              <a:t>eirmod</a:t>
            </a:r>
            <a:r>
              <a:rPr lang="de-DE" sz="1200">
                <a:solidFill>
                  <a:srgbClr val="333E48"/>
                </a:solidFill>
                <a:latin typeface="Ubuntu Light"/>
                <a:cs typeface="Ubuntu Light"/>
              </a:rPr>
              <a:t> </a:t>
            </a:r>
            <a:r>
              <a:rPr lang="de-DE" sz="1200" err="1">
                <a:solidFill>
                  <a:srgbClr val="333E48"/>
                </a:solidFill>
                <a:latin typeface="Ubuntu Light"/>
                <a:cs typeface="Ubuntu Light"/>
              </a:rPr>
              <a:t>tempor</a:t>
            </a:r>
            <a:r>
              <a:rPr lang="de-DE" sz="1200">
                <a:solidFill>
                  <a:srgbClr val="333E48"/>
                </a:solidFill>
                <a:latin typeface="Ubuntu Light"/>
                <a:cs typeface="Ubuntu Light"/>
              </a:rPr>
              <a:t> </a:t>
            </a:r>
            <a:r>
              <a:rPr lang="de-DE" sz="1200" err="1">
                <a:solidFill>
                  <a:srgbClr val="333E48"/>
                </a:solidFill>
                <a:latin typeface="Ubuntu Light"/>
                <a:cs typeface="Ubuntu Light"/>
              </a:rPr>
              <a:t>invidunt</a:t>
            </a:r>
            <a:r>
              <a:rPr lang="de-DE" sz="1200">
                <a:solidFill>
                  <a:srgbClr val="333E48"/>
                </a:solidFill>
                <a:latin typeface="Ubuntu Light"/>
                <a:cs typeface="Ubuntu Light"/>
              </a:rPr>
              <a:t> </a:t>
            </a:r>
            <a:r>
              <a:rPr lang="de-DE" sz="1200" err="1">
                <a:solidFill>
                  <a:srgbClr val="333E48"/>
                </a:solidFill>
                <a:latin typeface="Ubuntu Light"/>
                <a:cs typeface="Ubuntu Light"/>
              </a:rPr>
              <a:t>ut</a:t>
            </a:r>
            <a:r>
              <a:rPr lang="de-DE" sz="1200">
                <a:solidFill>
                  <a:srgbClr val="333E48"/>
                </a:solidFill>
                <a:latin typeface="Ubuntu Light"/>
                <a:cs typeface="Ubuntu Light"/>
              </a:rPr>
              <a:t> </a:t>
            </a:r>
            <a:r>
              <a:rPr lang="de-DE" sz="1200" err="1">
                <a:solidFill>
                  <a:srgbClr val="333E48"/>
                </a:solidFill>
                <a:latin typeface="Ubuntu Light"/>
                <a:cs typeface="Ubuntu Light"/>
              </a:rPr>
              <a:t>labore</a:t>
            </a:r>
            <a:r>
              <a:rPr lang="de-DE" sz="1200">
                <a:solidFill>
                  <a:srgbClr val="333E48"/>
                </a:solidFill>
                <a:latin typeface="Ubuntu Light"/>
                <a:cs typeface="Ubuntu Light"/>
              </a:rPr>
              <a:t> et </a:t>
            </a:r>
            <a:r>
              <a:rPr lang="de-DE" sz="1200" err="1">
                <a:solidFill>
                  <a:srgbClr val="333E48"/>
                </a:solidFill>
                <a:latin typeface="Ubuntu Light"/>
                <a:cs typeface="Ubuntu Light"/>
              </a:rPr>
              <a:t>dolore</a:t>
            </a:r>
            <a:r>
              <a:rPr lang="de-DE" sz="1200">
                <a:solidFill>
                  <a:srgbClr val="333E48"/>
                </a:solidFill>
                <a:latin typeface="Ubuntu Light"/>
                <a:cs typeface="Ubuntu Light"/>
              </a:rPr>
              <a:t> magna </a:t>
            </a:r>
            <a:r>
              <a:rPr lang="de-DE" sz="1200" err="1">
                <a:solidFill>
                  <a:srgbClr val="333E48"/>
                </a:solidFill>
                <a:latin typeface="Ubuntu Light"/>
                <a:cs typeface="Ubuntu Light"/>
              </a:rPr>
              <a:t>aliquyam</a:t>
            </a:r>
            <a:r>
              <a:rPr lang="de-DE" sz="1200">
                <a:solidFill>
                  <a:srgbClr val="333E48"/>
                </a:solidFill>
                <a:latin typeface="Ubuntu Light"/>
                <a:cs typeface="Ubuntu Light"/>
              </a:rPr>
              <a:t> </a:t>
            </a:r>
            <a:r>
              <a:rPr lang="de-DE" sz="1200" err="1">
                <a:solidFill>
                  <a:srgbClr val="333E48"/>
                </a:solidFill>
                <a:latin typeface="Ubuntu Light"/>
                <a:cs typeface="Ubuntu Light"/>
              </a:rPr>
              <a:t>erat</a:t>
            </a:r>
            <a:r>
              <a:rPr lang="de-DE" sz="1200">
                <a:solidFill>
                  <a:srgbClr val="333E48"/>
                </a:solidFill>
                <a:latin typeface="Ubuntu Light"/>
                <a:cs typeface="Ubuntu Light"/>
              </a:rPr>
              <a:t>, </a:t>
            </a:r>
            <a:r>
              <a:rPr lang="de-DE" sz="1200" err="1">
                <a:solidFill>
                  <a:srgbClr val="333E48"/>
                </a:solidFill>
                <a:latin typeface="Ubuntu Light"/>
                <a:cs typeface="Ubuntu Light"/>
              </a:rPr>
              <a:t>sed</a:t>
            </a:r>
            <a:r>
              <a:rPr lang="de-DE" sz="1200">
                <a:solidFill>
                  <a:srgbClr val="333E48"/>
                </a:solidFill>
                <a:latin typeface="Ubuntu Light"/>
                <a:cs typeface="Ubuntu Light"/>
              </a:rPr>
              <a:t> </a:t>
            </a:r>
            <a:r>
              <a:rPr lang="de-DE" sz="1200" err="1">
                <a:solidFill>
                  <a:srgbClr val="333E48"/>
                </a:solidFill>
                <a:latin typeface="Ubuntu Light"/>
                <a:cs typeface="Ubuntu Light"/>
              </a:rPr>
              <a:t>diam</a:t>
            </a:r>
            <a:r>
              <a:rPr lang="de-DE" sz="1200">
                <a:solidFill>
                  <a:srgbClr val="333E48"/>
                </a:solidFill>
                <a:latin typeface="Ubuntu Light"/>
                <a:cs typeface="Ubuntu Light"/>
              </a:rPr>
              <a:t> </a:t>
            </a:r>
            <a:r>
              <a:rPr lang="de-DE" sz="1200" err="1">
                <a:solidFill>
                  <a:srgbClr val="333E48"/>
                </a:solidFill>
                <a:latin typeface="Ubuntu Light"/>
                <a:cs typeface="Ubuntu Light"/>
              </a:rPr>
              <a:t>voluptua</a:t>
            </a:r>
            <a:r>
              <a:rPr lang="de-DE" sz="1200">
                <a:solidFill>
                  <a:srgbClr val="333E48"/>
                </a:solidFill>
                <a:latin typeface="Ubuntu Light"/>
                <a:cs typeface="Ubuntu Light"/>
              </a:rPr>
              <a:t>. At </a:t>
            </a:r>
            <a:r>
              <a:rPr lang="de-DE" sz="1200" err="1">
                <a:solidFill>
                  <a:srgbClr val="333E48"/>
                </a:solidFill>
                <a:latin typeface="Ubuntu Light"/>
                <a:cs typeface="Ubuntu Light"/>
              </a:rPr>
              <a:t>vero</a:t>
            </a:r>
            <a:r>
              <a:rPr lang="de-DE" sz="1200">
                <a:solidFill>
                  <a:srgbClr val="333E48"/>
                </a:solidFill>
                <a:latin typeface="Ubuntu Light"/>
                <a:cs typeface="Ubuntu Light"/>
              </a:rPr>
              <a:t> </a:t>
            </a:r>
            <a:r>
              <a:rPr lang="de-DE" sz="1200" err="1">
                <a:solidFill>
                  <a:srgbClr val="333E48"/>
                </a:solidFill>
                <a:latin typeface="Ubuntu Light"/>
                <a:cs typeface="Ubuntu Light"/>
              </a:rPr>
              <a:t>eos</a:t>
            </a:r>
            <a:r>
              <a:rPr lang="de-DE" sz="1200">
                <a:solidFill>
                  <a:srgbClr val="333E48"/>
                </a:solidFill>
                <a:latin typeface="Ubuntu Light"/>
                <a:cs typeface="Ubuntu Light"/>
              </a:rPr>
              <a:t> et </a:t>
            </a:r>
            <a:r>
              <a:rPr lang="de-DE" sz="1200" err="1">
                <a:solidFill>
                  <a:srgbClr val="333E48"/>
                </a:solidFill>
                <a:latin typeface="Ubuntu Light"/>
                <a:cs typeface="Ubuntu Light"/>
              </a:rPr>
              <a:t>accusam</a:t>
            </a:r>
            <a:r>
              <a:rPr lang="de-DE" sz="1200">
                <a:solidFill>
                  <a:srgbClr val="333E48"/>
                </a:solidFill>
                <a:latin typeface="Ubuntu Light"/>
                <a:cs typeface="Ubuntu Light"/>
              </a:rPr>
              <a:t> et </a:t>
            </a:r>
            <a:r>
              <a:rPr lang="de-DE" sz="1200" err="1">
                <a:solidFill>
                  <a:srgbClr val="333E48"/>
                </a:solidFill>
                <a:latin typeface="Ubuntu Light"/>
                <a:cs typeface="Ubuntu Light"/>
              </a:rPr>
              <a:t>justo</a:t>
            </a:r>
            <a:r>
              <a:rPr lang="de-DE" sz="1200">
                <a:solidFill>
                  <a:srgbClr val="333E48"/>
                </a:solidFill>
                <a:latin typeface="Ubuntu Light"/>
                <a:cs typeface="Ubuntu Light"/>
              </a:rPr>
              <a:t> </a:t>
            </a:r>
            <a:r>
              <a:rPr lang="de-DE" sz="1200" err="1">
                <a:solidFill>
                  <a:srgbClr val="333E48"/>
                </a:solidFill>
                <a:latin typeface="Ubuntu Light"/>
                <a:cs typeface="Ubuntu Light"/>
              </a:rPr>
              <a:t>duo</a:t>
            </a:r>
            <a:r>
              <a:rPr lang="de-DE" sz="1200">
                <a:solidFill>
                  <a:srgbClr val="333E48"/>
                </a:solidFill>
                <a:latin typeface="Ubuntu Light"/>
                <a:cs typeface="Ubuntu Light"/>
              </a:rPr>
              <a:t> </a:t>
            </a:r>
            <a:r>
              <a:rPr lang="de-DE" sz="1200" err="1">
                <a:solidFill>
                  <a:srgbClr val="333E48"/>
                </a:solidFill>
                <a:latin typeface="Ubuntu Light"/>
                <a:cs typeface="Ubuntu Light"/>
              </a:rPr>
              <a:t>dolores</a:t>
            </a:r>
            <a:r>
              <a:rPr lang="de-DE" sz="1200">
                <a:solidFill>
                  <a:srgbClr val="333E48"/>
                </a:solidFill>
                <a:latin typeface="Ubuntu Light"/>
                <a:cs typeface="Ubuntu Light"/>
              </a:rPr>
              <a:t> et </a:t>
            </a:r>
            <a:r>
              <a:rPr lang="de-DE" sz="1200" err="1">
                <a:solidFill>
                  <a:srgbClr val="333E48"/>
                </a:solidFill>
                <a:latin typeface="Ubuntu Light"/>
                <a:cs typeface="Ubuntu Light"/>
              </a:rPr>
              <a:t>ea</a:t>
            </a:r>
            <a:r>
              <a:rPr lang="de-DE" sz="1200">
                <a:solidFill>
                  <a:srgbClr val="333E48"/>
                </a:solidFill>
                <a:latin typeface="Ubuntu Light"/>
                <a:cs typeface="Ubuntu Light"/>
              </a:rPr>
              <a:t> </a:t>
            </a:r>
            <a:r>
              <a:rPr lang="de-DE" sz="1200" err="1">
                <a:solidFill>
                  <a:srgbClr val="333E48"/>
                </a:solidFill>
                <a:latin typeface="Ubuntu Light"/>
                <a:cs typeface="Ubuntu Light"/>
              </a:rPr>
              <a:t>rebum</a:t>
            </a:r>
            <a:r>
              <a:rPr lang="de-DE" sz="1200">
                <a:solidFill>
                  <a:srgbClr val="333E48"/>
                </a:solidFill>
                <a:latin typeface="Ubuntu Light"/>
                <a:cs typeface="Ubuntu Light"/>
              </a:rPr>
              <a:t>. </a:t>
            </a:r>
            <a:r>
              <a:rPr lang="de-DE" sz="1200" err="1">
                <a:solidFill>
                  <a:srgbClr val="333E48"/>
                </a:solidFill>
                <a:latin typeface="Ubuntu Light"/>
                <a:cs typeface="Ubuntu Light"/>
              </a:rPr>
              <a:t>Lorem</a:t>
            </a:r>
            <a:r>
              <a:rPr lang="de-DE" sz="1200">
                <a:solidFill>
                  <a:srgbClr val="333E48"/>
                </a:solidFill>
                <a:latin typeface="Ubuntu Light"/>
                <a:cs typeface="Ubuntu Light"/>
              </a:rPr>
              <a:t> </a:t>
            </a:r>
            <a:r>
              <a:rPr lang="de-DE" sz="1200" err="1">
                <a:solidFill>
                  <a:srgbClr val="333E48"/>
                </a:solidFill>
                <a:latin typeface="Ubuntu Light"/>
                <a:cs typeface="Ubuntu Light"/>
              </a:rPr>
              <a:t>ipsum</a:t>
            </a:r>
            <a:r>
              <a:rPr lang="de-DE" sz="1200">
                <a:solidFill>
                  <a:srgbClr val="333E48"/>
                </a:solidFill>
                <a:latin typeface="Ubuntu Light"/>
                <a:cs typeface="Ubuntu Light"/>
              </a:rPr>
              <a:t> </a:t>
            </a:r>
            <a:r>
              <a:rPr lang="de-DE" sz="1200" err="1">
                <a:solidFill>
                  <a:srgbClr val="333E48"/>
                </a:solidFill>
                <a:latin typeface="Ubuntu Light"/>
                <a:cs typeface="Ubuntu Light"/>
              </a:rPr>
              <a:t>dolor</a:t>
            </a:r>
            <a:r>
              <a:rPr lang="de-DE" sz="1200">
                <a:solidFill>
                  <a:srgbClr val="333E48"/>
                </a:solidFill>
                <a:latin typeface="Ubuntu Light"/>
                <a:cs typeface="Ubuntu Light"/>
              </a:rPr>
              <a:t> </a:t>
            </a:r>
            <a:r>
              <a:rPr lang="de-DE" sz="1200" err="1">
                <a:solidFill>
                  <a:srgbClr val="333E48"/>
                </a:solidFill>
                <a:latin typeface="Ubuntu Light"/>
                <a:cs typeface="Ubuntu Light"/>
              </a:rPr>
              <a:t>sit</a:t>
            </a:r>
            <a:r>
              <a:rPr lang="de-DE" sz="1200">
                <a:solidFill>
                  <a:srgbClr val="333E48"/>
                </a:solidFill>
                <a:latin typeface="Ubuntu Light"/>
                <a:cs typeface="Ubuntu Light"/>
              </a:rPr>
              <a:t> </a:t>
            </a:r>
            <a:r>
              <a:rPr lang="de-DE" sz="1200" err="1">
                <a:solidFill>
                  <a:srgbClr val="333E48"/>
                </a:solidFill>
                <a:latin typeface="Ubuntu Light"/>
                <a:cs typeface="Ubuntu Light"/>
              </a:rPr>
              <a:t>amet</a:t>
            </a:r>
            <a:r>
              <a:rPr lang="de-DE" sz="1200">
                <a:solidFill>
                  <a:srgbClr val="333E48"/>
                </a:solidFill>
                <a:latin typeface="Ubuntu Light"/>
                <a:cs typeface="Ubuntu Light"/>
              </a:rPr>
              <a:t>, </a:t>
            </a:r>
            <a:r>
              <a:rPr lang="de-DE" sz="1200" err="1">
                <a:solidFill>
                  <a:srgbClr val="333E48"/>
                </a:solidFill>
                <a:latin typeface="Ubuntu Light"/>
                <a:cs typeface="Ubuntu Light"/>
              </a:rPr>
              <a:t>consetetur</a:t>
            </a:r>
            <a:r>
              <a:rPr lang="de-DE" sz="1200">
                <a:solidFill>
                  <a:srgbClr val="333E48"/>
                </a:solidFill>
                <a:latin typeface="Ubuntu Light"/>
                <a:cs typeface="Ubuntu Light"/>
              </a:rPr>
              <a:t> </a:t>
            </a:r>
            <a:r>
              <a:rPr lang="de-DE" sz="1200" err="1">
                <a:solidFill>
                  <a:srgbClr val="333E48"/>
                </a:solidFill>
                <a:latin typeface="Ubuntu Light"/>
                <a:cs typeface="Ubuntu Light"/>
              </a:rPr>
              <a:t>sadipscing</a:t>
            </a:r>
            <a:r>
              <a:rPr lang="de-DE" sz="1200">
                <a:solidFill>
                  <a:srgbClr val="333E48"/>
                </a:solidFill>
                <a:latin typeface="Ubuntu Light"/>
                <a:cs typeface="Ubuntu Light"/>
              </a:rPr>
              <a:t> </a:t>
            </a:r>
            <a:r>
              <a:rPr lang="de-DE" sz="1200" err="1">
                <a:solidFill>
                  <a:srgbClr val="333E48"/>
                </a:solidFill>
                <a:latin typeface="Ubuntu Light"/>
                <a:cs typeface="Ubuntu Light"/>
              </a:rPr>
              <a:t>elitr</a:t>
            </a:r>
            <a:r>
              <a:rPr lang="de-DE" sz="1200">
                <a:solidFill>
                  <a:srgbClr val="333E48"/>
                </a:solidFill>
                <a:latin typeface="Ubuntu Light"/>
                <a:cs typeface="Ubuntu Light"/>
              </a:rPr>
              <a:t>, </a:t>
            </a:r>
            <a:r>
              <a:rPr lang="de-DE" sz="1200" err="1">
                <a:solidFill>
                  <a:srgbClr val="333E48"/>
                </a:solidFill>
                <a:latin typeface="Ubuntu Light"/>
                <a:cs typeface="Ubuntu Light"/>
              </a:rPr>
              <a:t>sed</a:t>
            </a:r>
            <a:r>
              <a:rPr lang="de-DE" sz="1200">
                <a:solidFill>
                  <a:srgbClr val="333E48"/>
                </a:solidFill>
                <a:latin typeface="Ubuntu Light"/>
                <a:cs typeface="Ubuntu Light"/>
              </a:rPr>
              <a:t> </a:t>
            </a:r>
            <a:r>
              <a:rPr lang="de-DE" sz="1200" err="1">
                <a:solidFill>
                  <a:srgbClr val="333E48"/>
                </a:solidFill>
                <a:latin typeface="Ubuntu Light"/>
                <a:cs typeface="Ubuntu Light"/>
              </a:rPr>
              <a:t>diam</a:t>
            </a:r>
            <a:r>
              <a:rPr lang="de-DE" sz="1200">
                <a:solidFill>
                  <a:srgbClr val="333E48"/>
                </a:solidFill>
                <a:latin typeface="Ubuntu Light"/>
                <a:cs typeface="Ubuntu Light"/>
              </a:rPr>
              <a:t> </a:t>
            </a:r>
            <a:r>
              <a:rPr lang="de-DE" sz="1200" err="1">
                <a:solidFill>
                  <a:srgbClr val="333E48"/>
                </a:solidFill>
                <a:latin typeface="Ubuntu Light"/>
                <a:cs typeface="Ubuntu Light"/>
              </a:rPr>
              <a:t>nonumy</a:t>
            </a:r>
            <a:r>
              <a:rPr lang="de-DE" sz="1200">
                <a:solidFill>
                  <a:srgbClr val="333E48"/>
                </a:solidFill>
                <a:latin typeface="Ubuntu Light"/>
                <a:cs typeface="Ubuntu Light"/>
              </a:rPr>
              <a:t> </a:t>
            </a:r>
            <a:r>
              <a:rPr lang="de-DE" sz="1200" err="1">
                <a:solidFill>
                  <a:srgbClr val="333E48"/>
                </a:solidFill>
                <a:latin typeface="Ubuntu Light"/>
                <a:cs typeface="Ubuntu Light"/>
              </a:rPr>
              <a:t>eirmod</a:t>
            </a:r>
            <a:r>
              <a:rPr lang="de-DE" sz="1200">
                <a:solidFill>
                  <a:srgbClr val="333E48"/>
                </a:solidFill>
                <a:latin typeface="Ubuntu Light"/>
                <a:cs typeface="Ubuntu Light"/>
              </a:rPr>
              <a:t> </a:t>
            </a:r>
            <a:r>
              <a:rPr lang="de-DE" sz="1200" err="1">
                <a:solidFill>
                  <a:srgbClr val="333E48"/>
                </a:solidFill>
                <a:latin typeface="Ubuntu Light"/>
                <a:cs typeface="Ubuntu Light"/>
              </a:rPr>
              <a:t>tempor</a:t>
            </a:r>
            <a:r>
              <a:rPr lang="de-DE" sz="1200">
                <a:solidFill>
                  <a:srgbClr val="333E48"/>
                </a:solidFill>
                <a:latin typeface="Ubuntu Light"/>
                <a:cs typeface="Ubuntu Light"/>
              </a:rPr>
              <a:t> </a:t>
            </a:r>
            <a:r>
              <a:rPr lang="de-DE" sz="1200" err="1">
                <a:solidFill>
                  <a:srgbClr val="333E48"/>
                </a:solidFill>
                <a:latin typeface="Ubuntu Light"/>
                <a:cs typeface="Ubuntu Light"/>
              </a:rPr>
              <a:t>invidunt</a:t>
            </a:r>
            <a:r>
              <a:rPr lang="de-DE" sz="1200">
                <a:solidFill>
                  <a:srgbClr val="333E48"/>
                </a:solidFill>
                <a:latin typeface="Ubuntu Light"/>
                <a:cs typeface="Ubuntu Light"/>
              </a:rPr>
              <a:t> </a:t>
            </a:r>
            <a:r>
              <a:rPr lang="de-DE" sz="1200" err="1">
                <a:solidFill>
                  <a:srgbClr val="333E48"/>
                </a:solidFill>
                <a:latin typeface="Ubuntu Light"/>
                <a:cs typeface="Ubuntu Light"/>
              </a:rPr>
              <a:t>ut</a:t>
            </a:r>
            <a:r>
              <a:rPr lang="de-DE" sz="1200">
                <a:solidFill>
                  <a:srgbClr val="333E48"/>
                </a:solidFill>
                <a:latin typeface="Ubuntu Light"/>
                <a:cs typeface="Ubuntu Light"/>
              </a:rPr>
              <a:t> </a:t>
            </a:r>
            <a:r>
              <a:rPr lang="de-DE" sz="1200" err="1">
                <a:solidFill>
                  <a:srgbClr val="333E48"/>
                </a:solidFill>
                <a:latin typeface="Ubuntu Light"/>
                <a:cs typeface="Ubuntu Light"/>
              </a:rPr>
              <a:t>labore</a:t>
            </a:r>
            <a:r>
              <a:rPr lang="de-DE" sz="1200">
                <a:solidFill>
                  <a:srgbClr val="333E48"/>
                </a:solidFill>
                <a:latin typeface="Ubuntu Light"/>
                <a:cs typeface="Ubuntu Light"/>
              </a:rPr>
              <a:t> et </a:t>
            </a:r>
            <a:r>
              <a:rPr lang="de-DE" sz="1200" err="1">
                <a:solidFill>
                  <a:srgbClr val="333E48"/>
                </a:solidFill>
                <a:latin typeface="Ubuntu Light"/>
                <a:cs typeface="Ubuntu Light"/>
              </a:rPr>
              <a:t>dolore</a:t>
            </a:r>
            <a:r>
              <a:rPr lang="de-DE" sz="1200">
                <a:solidFill>
                  <a:srgbClr val="333E48"/>
                </a:solidFill>
                <a:latin typeface="Ubuntu Light"/>
                <a:cs typeface="Ubuntu Light"/>
              </a:rPr>
              <a:t>. </a:t>
            </a:r>
            <a:r>
              <a:rPr lang="de-DE" sz="1200" err="1">
                <a:solidFill>
                  <a:srgbClr val="333E48"/>
                </a:solidFill>
                <a:latin typeface="Ubuntu Light"/>
                <a:cs typeface="Ubuntu Light"/>
              </a:rPr>
              <a:t>Lorem</a:t>
            </a:r>
            <a:r>
              <a:rPr lang="de-DE" sz="1200">
                <a:solidFill>
                  <a:srgbClr val="333E48"/>
                </a:solidFill>
                <a:latin typeface="Ubuntu Light"/>
                <a:cs typeface="Ubuntu Light"/>
              </a:rPr>
              <a:t> </a:t>
            </a:r>
            <a:r>
              <a:rPr lang="de-DE" sz="1200" err="1">
                <a:solidFill>
                  <a:srgbClr val="333E48"/>
                </a:solidFill>
                <a:latin typeface="Ubuntu Light"/>
                <a:cs typeface="Ubuntu Light"/>
              </a:rPr>
              <a:t>ipsum</a:t>
            </a:r>
            <a:r>
              <a:rPr lang="de-DE" sz="1200">
                <a:solidFill>
                  <a:srgbClr val="333E48"/>
                </a:solidFill>
                <a:latin typeface="Ubuntu Light"/>
                <a:cs typeface="Ubuntu Light"/>
              </a:rPr>
              <a:t> </a:t>
            </a:r>
            <a:r>
              <a:rPr lang="de-DE" sz="1200" err="1">
                <a:solidFill>
                  <a:srgbClr val="333E48"/>
                </a:solidFill>
                <a:latin typeface="Ubuntu Light"/>
                <a:cs typeface="Ubuntu Light"/>
              </a:rPr>
              <a:t>dolor</a:t>
            </a:r>
            <a:r>
              <a:rPr lang="de-DE" sz="1200">
                <a:solidFill>
                  <a:srgbClr val="333E48"/>
                </a:solidFill>
                <a:latin typeface="Ubuntu Light"/>
                <a:cs typeface="Ubuntu Light"/>
              </a:rPr>
              <a:t> </a:t>
            </a:r>
            <a:r>
              <a:rPr lang="de-DE" sz="1200" err="1">
                <a:solidFill>
                  <a:srgbClr val="333E48"/>
                </a:solidFill>
                <a:latin typeface="Ubuntu Light"/>
                <a:cs typeface="Ubuntu Light"/>
              </a:rPr>
              <a:t>sit</a:t>
            </a:r>
            <a:r>
              <a:rPr lang="de-DE" sz="1200">
                <a:solidFill>
                  <a:srgbClr val="333E48"/>
                </a:solidFill>
                <a:latin typeface="Ubuntu Light"/>
                <a:cs typeface="Ubuntu Light"/>
              </a:rPr>
              <a:t> </a:t>
            </a:r>
            <a:r>
              <a:rPr lang="de-DE" sz="1200" err="1">
                <a:solidFill>
                  <a:srgbClr val="333E48"/>
                </a:solidFill>
                <a:latin typeface="Ubuntu Light"/>
                <a:cs typeface="Ubuntu Light"/>
              </a:rPr>
              <a:t>amet</a:t>
            </a:r>
            <a:r>
              <a:rPr lang="de-DE" sz="1200">
                <a:solidFill>
                  <a:srgbClr val="333E48"/>
                </a:solidFill>
                <a:latin typeface="Ubuntu Light"/>
                <a:cs typeface="Ubuntu Light"/>
              </a:rPr>
              <a:t>, </a:t>
            </a:r>
            <a:r>
              <a:rPr lang="de-DE" sz="1200" err="1">
                <a:solidFill>
                  <a:srgbClr val="333E48"/>
                </a:solidFill>
                <a:latin typeface="Ubuntu Light"/>
                <a:cs typeface="Ubuntu Light"/>
              </a:rPr>
              <a:t>consetetur</a:t>
            </a:r>
            <a:r>
              <a:rPr lang="de-DE" sz="1200">
                <a:solidFill>
                  <a:srgbClr val="333E48"/>
                </a:solidFill>
                <a:latin typeface="Ubuntu Light"/>
                <a:cs typeface="Ubuntu Light"/>
              </a:rPr>
              <a:t> </a:t>
            </a:r>
            <a:r>
              <a:rPr lang="de-DE" sz="1200" err="1">
                <a:solidFill>
                  <a:srgbClr val="333E48"/>
                </a:solidFill>
                <a:latin typeface="Ubuntu Light"/>
                <a:cs typeface="Ubuntu Light"/>
              </a:rPr>
              <a:t>sadipscing</a:t>
            </a:r>
            <a:r>
              <a:rPr lang="de-DE" sz="1200">
                <a:solidFill>
                  <a:srgbClr val="333E48"/>
                </a:solidFill>
                <a:latin typeface="Ubuntu Light"/>
                <a:cs typeface="Ubuntu Light"/>
              </a:rPr>
              <a:t> </a:t>
            </a:r>
            <a:r>
              <a:rPr lang="de-DE" sz="1200" err="1">
                <a:solidFill>
                  <a:srgbClr val="333E48"/>
                </a:solidFill>
                <a:latin typeface="Ubuntu Light"/>
                <a:cs typeface="Ubuntu Light"/>
              </a:rPr>
              <a:t>elitr</a:t>
            </a:r>
            <a:r>
              <a:rPr lang="de-DE" sz="1200">
                <a:solidFill>
                  <a:srgbClr val="333E48"/>
                </a:solidFill>
                <a:latin typeface="Ubuntu Light"/>
                <a:cs typeface="Ubuntu Light"/>
              </a:rPr>
              <a:t>, </a:t>
            </a:r>
            <a:r>
              <a:rPr lang="de-DE" sz="1200" err="1">
                <a:solidFill>
                  <a:srgbClr val="333E48"/>
                </a:solidFill>
                <a:latin typeface="Ubuntu Light"/>
                <a:cs typeface="Ubuntu Light"/>
              </a:rPr>
              <a:t>sed</a:t>
            </a:r>
            <a:r>
              <a:rPr lang="de-DE" sz="1200">
                <a:solidFill>
                  <a:srgbClr val="333E48"/>
                </a:solidFill>
                <a:latin typeface="Ubuntu Light"/>
                <a:cs typeface="Ubuntu Light"/>
              </a:rPr>
              <a:t> </a:t>
            </a:r>
            <a:r>
              <a:rPr lang="de-DE" sz="1200" err="1">
                <a:solidFill>
                  <a:srgbClr val="333E48"/>
                </a:solidFill>
                <a:latin typeface="Ubuntu Light"/>
                <a:cs typeface="Ubuntu Light"/>
              </a:rPr>
              <a:t>Lorem</a:t>
            </a:r>
            <a:r>
              <a:rPr lang="de-DE" sz="1200">
                <a:solidFill>
                  <a:srgbClr val="333E48"/>
                </a:solidFill>
                <a:latin typeface="Ubuntu Light"/>
                <a:cs typeface="Ubuntu Light"/>
              </a:rPr>
              <a:t> </a:t>
            </a:r>
            <a:r>
              <a:rPr lang="de-DE" sz="1200" err="1">
                <a:solidFill>
                  <a:srgbClr val="333E48"/>
                </a:solidFill>
                <a:latin typeface="Ubuntu Light"/>
                <a:cs typeface="Ubuntu Light"/>
              </a:rPr>
              <a:t>ipsum</a:t>
            </a:r>
            <a:r>
              <a:rPr lang="de-DE" sz="1200">
                <a:solidFill>
                  <a:srgbClr val="333E48"/>
                </a:solidFill>
                <a:latin typeface="Ubuntu Light"/>
                <a:cs typeface="Ubuntu Light"/>
              </a:rPr>
              <a:t> </a:t>
            </a:r>
            <a:r>
              <a:rPr lang="de-DE" sz="1200" err="1">
                <a:solidFill>
                  <a:srgbClr val="333E48"/>
                </a:solidFill>
                <a:latin typeface="Ubuntu Light"/>
                <a:cs typeface="Ubuntu Light"/>
              </a:rPr>
              <a:t>dolor</a:t>
            </a:r>
            <a:r>
              <a:rPr lang="de-DE" sz="1200">
                <a:solidFill>
                  <a:srgbClr val="333E48"/>
                </a:solidFill>
                <a:latin typeface="Ubuntu Light"/>
                <a:cs typeface="Ubuntu Light"/>
              </a:rPr>
              <a:t> </a:t>
            </a:r>
            <a:r>
              <a:rPr lang="de-DE" sz="1200" err="1">
                <a:solidFill>
                  <a:srgbClr val="333E48"/>
                </a:solidFill>
                <a:latin typeface="Ubuntu Light"/>
                <a:cs typeface="Ubuntu Light"/>
              </a:rPr>
              <a:t>sit</a:t>
            </a:r>
            <a:r>
              <a:rPr lang="de-DE" sz="1200">
                <a:solidFill>
                  <a:srgbClr val="333E48"/>
                </a:solidFill>
                <a:latin typeface="Ubuntu Light"/>
                <a:cs typeface="Ubuntu Light"/>
              </a:rPr>
              <a:t> </a:t>
            </a:r>
            <a:r>
              <a:rPr lang="de-DE" sz="1200" err="1">
                <a:solidFill>
                  <a:srgbClr val="333E48"/>
                </a:solidFill>
                <a:latin typeface="Ubuntu Light"/>
                <a:cs typeface="Ubuntu Light"/>
              </a:rPr>
              <a:t>amet</a:t>
            </a:r>
            <a:r>
              <a:rPr lang="de-DE" sz="1200">
                <a:solidFill>
                  <a:srgbClr val="333E48"/>
                </a:solidFill>
                <a:latin typeface="Ubuntu Light"/>
                <a:cs typeface="Ubuntu Light"/>
              </a:rPr>
              <a:t>, </a:t>
            </a:r>
            <a:r>
              <a:rPr lang="de-DE" sz="1200" err="1">
                <a:solidFill>
                  <a:srgbClr val="333E48"/>
                </a:solidFill>
                <a:latin typeface="Ubuntu Light"/>
                <a:cs typeface="Ubuntu Light"/>
              </a:rPr>
              <a:t>consetetur</a:t>
            </a:r>
            <a:r>
              <a:rPr lang="de-DE" sz="1200">
                <a:solidFill>
                  <a:srgbClr val="333E48"/>
                </a:solidFill>
                <a:latin typeface="Ubuntu Light"/>
                <a:cs typeface="Ubuntu Light"/>
              </a:rPr>
              <a:t> </a:t>
            </a:r>
            <a:r>
              <a:rPr lang="de-DE" sz="1200" err="1">
                <a:solidFill>
                  <a:srgbClr val="333E48"/>
                </a:solidFill>
                <a:latin typeface="Ubuntu Light"/>
                <a:cs typeface="Ubuntu Light"/>
              </a:rPr>
              <a:t>sadipscing</a:t>
            </a:r>
            <a:r>
              <a:rPr lang="de-DE" sz="1200">
                <a:solidFill>
                  <a:srgbClr val="333E48"/>
                </a:solidFill>
                <a:latin typeface="Ubuntu Light"/>
                <a:cs typeface="Ubuntu Light"/>
              </a:rPr>
              <a:t> </a:t>
            </a:r>
            <a:r>
              <a:rPr lang="de-DE" sz="1200" err="1">
                <a:solidFill>
                  <a:srgbClr val="333E48"/>
                </a:solidFill>
                <a:latin typeface="Ubuntu Light"/>
                <a:cs typeface="Ubuntu Light"/>
              </a:rPr>
              <a:t>elitr</a:t>
            </a:r>
            <a:r>
              <a:rPr lang="de-DE" sz="1200">
                <a:solidFill>
                  <a:srgbClr val="333E48"/>
                </a:solidFill>
                <a:latin typeface="Ubuntu Light"/>
                <a:cs typeface="Ubuntu Light"/>
              </a:rPr>
              <a:t>, </a:t>
            </a:r>
            <a:r>
              <a:rPr lang="de-DE" sz="1200" err="1">
                <a:solidFill>
                  <a:srgbClr val="333E48"/>
                </a:solidFill>
                <a:latin typeface="Ubuntu Light"/>
                <a:cs typeface="Ubuntu Light"/>
              </a:rPr>
              <a:t>sed</a:t>
            </a:r>
            <a:r>
              <a:rPr lang="de-DE" sz="1200">
                <a:solidFill>
                  <a:srgbClr val="333E48"/>
                </a:solidFill>
                <a:latin typeface="Ubuntu Light"/>
                <a:cs typeface="Ubuntu Light"/>
              </a:rPr>
              <a:t> </a:t>
            </a:r>
            <a:r>
              <a:rPr lang="de-DE" sz="1200" err="1">
                <a:solidFill>
                  <a:srgbClr val="333E48"/>
                </a:solidFill>
                <a:latin typeface="Ubuntu Light"/>
                <a:cs typeface="Ubuntu Light"/>
              </a:rPr>
              <a:t>diam</a:t>
            </a:r>
            <a:r>
              <a:rPr lang="de-DE" sz="1200">
                <a:solidFill>
                  <a:srgbClr val="333E48"/>
                </a:solidFill>
                <a:latin typeface="Ubuntu Light"/>
                <a:cs typeface="Ubuntu Light"/>
              </a:rPr>
              <a:t> </a:t>
            </a:r>
            <a:r>
              <a:rPr lang="de-DE" sz="1200" err="1">
                <a:solidFill>
                  <a:srgbClr val="333E48"/>
                </a:solidFill>
                <a:latin typeface="Ubuntu Light"/>
                <a:cs typeface="Ubuntu Light"/>
              </a:rPr>
              <a:t>nonumy</a:t>
            </a:r>
            <a:r>
              <a:rPr lang="de-DE" sz="1200">
                <a:solidFill>
                  <a:srgbClr val="333E48"/>
                </a:solidFill>
                <a:latin typeface="Ubuntu Light"/>
                <a:cs typeface="Ubuntu Light"/>
              </a:rPr>
              <a:t> </a:t>
            </a:r>
            <a:r>
              <a:rPr lang="de-DE" sz="1200" err="1">
                <a:solidFill>
                  <a:srgbClr val="333E48"/>
                </a:solidFill>
                <a:latin typeface="Ubuntu Light"/>
                <a:cs typeface="Ubuntu Light"/>
              </a:rPr>
              <a:t>eirmod</a:t>
            </a:r>
            <a:r>
              <a:rPr lang="de-DE" sz="1200">
                <a:solidFill>
                  <a:srgbClr val="333E48"/>
                </a:solidFill>
                <a:latin typeface="Ubuntu Light"/>
                <a:cs typeface="Ubuntu Light"/>
              </a:rPr>
              <a:t> </a:t>
            </a:r>
            <a:r>
              <a:rPr lang="de-DE" sz="1200" err="1">
                <a:solidFill>
                  <a:srgbClr val="333E48"/>
                </a:solidFill>
                <a:latin typeface="Ubuntu Light"/>
                <a:cs typeface="Ubuntu Light"/>
              </a:rPr>
              <a:t>tempor</a:t>
            </a:r>
            <a:r>
              <a:rPr lang="de-DE" sz="1200">
                <a:solidFill>
                  <a:srgbClr val="333E48"/>
                </a:solidFill>
                <a:latin typeface="Ubuntu Light"/>
                <a:cs typeface="Ubuntu Light"/>
              </a:rPr>
              <a:t> </a:t>
            </a:r>
            <a:r>
              <a:rPr lang="de-DE" sz="1200" err="1">
                <a:solidFill>
                  <a:srgbClr val="333E48"/>
                </a:solidFill>
                <a:latin typeface="Ubuntu Light"/>
                <a:cs typeface="Ubuntu Light"/>
              </a:rPr>
              <a:t>invidunt</a:t>
            </a:r>
            <a:r>
              <a:rPr lang="de-DE" sz="1200">
                <a:solidFill>
                  <a:srgbClr val="333E48"/>
                </a:solidFill>
                <a:latin typeface="Ubuntu Light"/>
                <a:cs typeface="Ubuntu Light"/>
              </a:rPr>
              <a:t> </a:t>
            </a:r>
            <a:r>
              <a:rPr lang="de-DE" sz="1200" err="1">
                <a:solidFill>
                  <a:srgbClr val="333E48"/>
                </a:solidFill>
                <a:latin typeface="Ubuntu Light"/>
                <a:cs typeface="Ubuntu Light"/>
              </a:rPr>
              <a:t>ut</a:t>
            </a:r>
            <a:r>
              <a:rPr lang="de-DE" sz="1200">
                <a:solidFill>
                  <a:srgbClr val="333E48"/>
                </a:solidFill>
                <a:latin typeface="Ubuntu Light"/>
                <a:cs typeface="Ubuntu Light"/>
              </a:rPr>
              <a:t> </a:t>
            </a:r>
            <a:r>
              <a:rPr lang="de-DE" sz="1200" err="1">
                <a:solidFill>
                  <a:srgbClr val="333E48"/>
                </a:solidFill>
                <a:latin typeface="Ubuntu Light"/>
                <a:cs typeface="Ubuntu Light"/>
              </a:rPr>
              <a:t>labore</a:t>
            </a:r>
            <a:r>
              <a:rPr lang="de-DE" sz="1200">
                <a:solidFill>
                  <a:srgbClr val="333E48"/>
                </a:solidFill>
                <a:latin typeface="Ubuntu Light"/>
                <a:cs typeface="Ubuntu Light"/>
              </a:rPr>
              <a:t> et </a:t>
            </a:r>
            <a:r>
              <a:rPr lang="de-DE" sz="1200" err="1">
                <a:solidFill>
                  <a:srgbClr val="333E48"/>
                </a:solidFill>
                <a:latin typeface="Ubuntu Light"/>
                <a:cs typeface="Ubuntu Light"/>
              </a:rPr>
              <a:t>dolore</a:t>
            </a:r>
            <a:r>
              <a:rPr lang="de-DE" sz="1200">
                <a:solidFill>
                  <a:srgbClr val="333E48"/>
                </a:solidFill>
                <a:latin typeface="Ubuntu Light"/>
                <a:cs typeface="Ubuntu Light"/>
              </a:rPr>
              <a:t> magna </a:t>
            </a:r>
            <a:r>
              <a:rPr lang="de-DE" sz="1200" err="1">
                <a:solidFill>
                  <a:srgbClr val="333E48"/>
                </a:solidFill>
                <a:latin typeface="Ubuntu Light"/>
                <a:cs typeface="Ubuntu Light"/>
              </a:rPr>
              <a:t>aliquyam</a:t>
            </a:r>
            <a:r>
              <a:rPr lang="de-DE" sz="1200">
                <a:solidFill>
                  <a:srgbClr val="333E48"/>
                </a:solidFill>
                <a:latin typeface="Ubuntu Light"/>
                <a:cs typeface="Ubuntu Light"/>
              </a:rPr>
              <a:t> </a:t>
            </a:r>
            <a:r>
              <a:rPr lang="de-DE" sz="1200" err="1">
                <a:solidFill>
                  <a:srgbClr val="333E48"/>
                </a:solidFill>
                <a:latin typeface="Ubuntu Light"/>
                <a:cs typeface="Ubuntu Light"/>
              </a:rPr>
              <a:t>erat</a:t>
            </a:r>
            <a:r>
              <a:rPr lang="de-DE" sz="1200">
                <a:solidFill>
                  <a:srgbClr val="333E48"/>
                </a:solidFill>
                <a:latin typeface="Ubuntu Light"/>
                <a:cs typeface="Ubuntu Light"/>
              </a:rPr>
              <a:t>, </a:t>
            </a:r>
            <a:r>
              <a:rPr lang="de-DE" sz="1200" err="1">
                <a:solidFill>
                  <a:srgbClr val="333E48"/>
                </a:solidFill>
                <a:latin typeface="Ubuntu Light"/>
                <a:cs typeface="Ubuntu Light"/>
              </a:rPr>
              <a:t>sed</a:t>
            </a:r>
            <a:r>
              <a:rPr lang="de-DE" sz="1200">
                <a:solidFill>
                  <a:srgbClr val="333E48"/>
                </a:solidFill>
                <a:latin typeface="Ubuntu Light"/>
                <a:cs typeface="Ubuntu Light"/>
              </a:rPr>
              <a:t> </a:t>
            </a:r>
            <a:r>
              <a:rPr lang="de-DE" sz="1200" err="1">
                <a:solidFill>
                  <a:srgbClr val="333E48"/>
                </a:solidFill>
                <a:latin typeface="Ubuntu Light"/>
                <a:cs typeface="Ubuntu Light"/>
              </a:rPr>
              <a:t>diam</a:t>
            </a:r>
            <a:r>
              <a:rPr lang="de-DE" sz="1200">
                <a:solidFill>
                  <a:srgbClr val="333E48"/>
                </a:solidFill>
                <a:latin typeface="Ubuntu Light"/>
                <a:cs typeface="Ubuntu Light"/>
              </a:rPr>
              <a:t> </a:t>
            </a:r>
            <a:r>
              <a:rPr lang="de-DE" sz="1200" err="1">
                <a:solidFill>
                  <a:srgbClr val="333E48"/>
                </a:solidFill>
                <a:latin typeface="Ubuntu Light"/>
                <a:cs typeface="Ubuntu Light"/>
              </a:rPr>
              <a:t>voluptua</a:t>
            </a:r>
            <a:r>
              <a:rPr lang="de-DE" sz="1200">
                <a:solidFill>
                  <a:srgbClr val="333E48"/>
                </a:solidFill>
                <a:latin typeface="Ubuntu Light"/>
                <a:cs typeface="Ubuntu Light"/>
              </a:rPr>
              <a:t>. At</a:t>
            </a:r>
          </a:p>
          <a:p>
            <a:endParaRPr lang="de-DE"/>
          </a:p>
        </p:txBody>
      </p:sp>
      <p:sp>
        <p:nvSpPr>
          <p:cNvPr id="6" name="Textplatzhalter 5">
            <a:extLst>
              <a:ext uri="{FF2B5EF4-FFF2-40B4-BE49-F238E27FC236}">
                <a16:creationId xmlns:a16="http://schemas.microsoft.com/office/drawing/2014/main" id="{0C9FC0B2-428A-344F-BF9D-5B2BB681A7EF}"/>
              </a:ext>
            </a:extLst>
          </p:cNvPr>
          <p:cNvSpPr>
            <a:spLocks noGrp="1"/>
          </p:cNvSpPr>
          <p:nvPr>
            <p:ph type="body" sz="quarter" idx="24" hasCustomPrompt="1"/>
          </p:nvPr>
        </p:nvSpPr>
        <p:spPr>
          <a:xfrm>
            <a:off x="6246813" y="1073661"/>
            <a:ext cx="5143500" cy="4206875"/>
          </a:xfrm>
          <a:prstGeom prst="rect">
            <a:avLst/>
          </a:prstGeom>
        </p:spPr>
        <p:txBody>
          <a:bodyPr/>
          <a:lstStyle>
            <a:lvl1pPr marL="0" marR="0" indent="0" algn="l" defTabSz="609493" rtl="0" eaLnBrk="1" fontAlgn="auto" latinLnBrk="0" hangingPunct="1">
              <a:lnSpc>
                <a:spcPct val="100000"/>
              </a:lnSpc>
              <a:spcBef>
                <a:spcPct val="20000"/>
              </a:spcBef>
              <a:spcAft>
                <a:spcPts val="0"/>
              </a:spcAft>
              <a:buClrTx/>
              <a:buSzTx/>
              <a:buFont typeface="Arial"/>
              <a:buNone/>
              <a:tabLst/>
              <a:defRPr sz="1200" b="0" i="0">
                <a:latin typeface="Ubuntu Light" panose="020B0304030602030204" pitchFamily="34" charset="0"/>
              </a:defRPr>
            </a:lvl1pPr>
          </a:lstStyle>
          <a:p>
            <a:pPr marL="0" marR="0" lvl="0" indent="0" algn="l" defTabSz="609493" rtl="0" eaLnBrk="1" fontAlgn="auto" latinLnBrk="0" hangingPunct="1">
              <a:lnSpc>
                <a:spcPct val="100000"/>
              </a:lnSpc>
              <a:spcBef>
                <a:spcPct val="20000"/>
              </a:spcBef>
              <a:spcAft>
                <a:spcPts val="0"/>
              </a:spcAft>
              <a:buClrTx/>
              <a:buSzTx/>
              <a:buFont typeface="Arial"/>
              <a:buNone/>
              <a:tabLst/>
              <a:defRPr/>
            </a:pPr>
            <a:r>
              <a:rPr lang="de-DE" sz="1200" err="1">
                <a:solidFill>
                  <a:srgbClr val="333E48"/>
                </a:solidFill>
                <a:latin typeface="Ubuntu Light"/>
                <a:cs typeface="Ubuntu Light"/>
              </a:rPr>
              <a:t>Lorem</a:t>
            </a:r>
            <a:r>
              <a:rPr lang="de-DE" sz="1200">
                <a:solidFill>
                  <a:srgbClr val="333E48"/>
                </a:solidFill>
                <a:latin typeface="Ubuntu Light"/>
                <a:cs typeface="Ubuntu Light"/>
              </a:rPr>
              <a:t> </a:t>
            </a:r>
            <a:r>
              <a:rPr lang="de-DE" sz="1200" err="1">
                <a:solidFill>
                  <a:srgbClr val="333E48"/>
                </a:solidFill>
                <a:latin typeface="Ubuntu Light"/>
                <a:cs typeface="Ubuntu Light"/>
              </a:rPr>
              <a:t>ipsum</a:t>
            </a:r>
            <a:r>
              <a:rPr lang="de-DE" sz="1200">
                <a:solidFill>
                  <a:srgbClr val="333E48"/>
                </a:solidFill>
                <a:latin typeface="Ubuntu Light"/>
                <a:cs typeface="Ubuntu Light"/>
              </a:rPr>
              <a:t> </a:t>
            </a:r>
            <a:r>
              <a:rPr lang="de-DE" sz="1200" err="1">
                <a:solidFill>
                  <a:srgbClr val="333E48"/>
                </a:solidFill>
                <a:latin typeface="Ubuntu Light"/>
                <a:cs typeface="Ubuntu Light"/>
              </a:rPr>
              <a:t>dolor</a:t>
            </a:r>
            <a:r>
              <a:rPr lang="de-DE" sz="1200">
                <a:solidFill>
                  <a:srgbClr val="333E48"/>
                </a:solidFill>
                <a:latin typeface="Ubuntu Light"/>
                <a:cs typeface="Ubuntu Light"/>
              </a:rPr>
              <a:t> </a:t>
            </a:r>
            <a:r>
              <a:rPr lang="de-DE" sz="1200" err="1">
                <a:solidFill>
                  <a:srgbClr val="333E48"/>
                </a:solidFill>
                <a:latin typeface="Ubuntu Light"/>
                <a:cs typeface="Ubuntu Light"/>
              </a:rPr>
              <a:t>sit</a:t>
            </a:r>
            <a:r>
              <a:rPr lang="de-DE" sz="1200">
                <a:solidFill>
                  <a:srgbClr val="333E48"/>
                </a:solidFill>
                <a:latin typeface="Ubuntu Light"/>
                <a:cs typeface="Ubuntu Light"/>
              </a:rPr>
              <a:t> </a:t>
            </a:r>
            <a:r>
              <a:rPr lang="de-DE" sz="1200" err="1">
                <a:solidFill>
                  <a:srgbClr val="333E48"/>
                </a:solidFill>
                <a:latin typeface="Ubuntu Light"/>
                <a:cs typeface="Ubuntu Light"/>
              </a:rPr>
              <a:t>amet</a:t>
            </a:r>
            <a:r>
              <a:rPr lang="de-DE" sz="1200">
                <a:solidFill>
                  <a:srgbClr val="333E48"/>
                </a:solidFill>
                <a:latin typeface="Ubuntu Light"/>
                <a:cs typeface="Ubuntu Light"/>
              </a:rPr>
              <a:t>, </a:t>
            </a:r>
            <a:r>
              <a:rPr lang="de-DE" sz="1200" err="1">
                <a:solidFill>
                  <a:srgbClr val="333E48"/>
                </a:solidFill>
                <a:latin typeface="Ubuntu Light"/>
                <a:cs typeface="Ubuntu Light"/>
              </a:rPr>
              <a:t>consetetur</a:t>
            </a:r>
            <a:r>
              <a:rPr lang="de-DE" sz="1200">
                <a:solidFill>
                  <a:srgbClr val="333E48"/>
                </a:solidFill>
                <a:latin typeface="Ubuntu Light"/>
                <a:cs typeface="Ubuntu Light"/>
              </a:rPr>
              <a:t> </a:t>
            </a:r>
            <a:r>
              <a:rPr lang="de-DE" sz="1200" err="1">
                <a:solidFill>
                  <a:srgbClr val="333E48"/>
                </a:solidFill>
                <a:latin typeface="Ubuntu Light"/>
                <a:cs typeface="Ubuntu Light"/>
              </a:rPr>
              <a:t>sadipscing</a:t>
            </a:r>
            <a:r>
              <a:rPr lang="de-DE" sz="1200">
                <a:solidFill>
                  <a:srgbClr val="333E48"/>
                </a:solidFill>
                <a:latin typeface="Ubuntu Light"/>
                <a:cs typeface="Ubuntu Light"/>
              </a:rPr>
              <a:t> </a:t>
            </a:r>
            <a:r>
              <a:rPr lang="de-DE" sz="1200" err="1">
                <a:solidFill>
                  <a:srgbClr val="333E48"/>
                </a:solidFill>
                <a:latin typeface="Ubuntu Light"/>
                <a:cs typeface="Ubuntu Light"/>
              </a:rPr>
              <a:t>elitr</a:t>
            </a:r>
            <a:r>
              <a:rPr lang="de-DE" sz="1200">
                <a:solidFill>
                  <a:srgbClr val="333E48"/>
                </a:solidFill>
                <a:latin typeface="Ubuntu Light"/>
                <a:cs typeface="Ubuntu Light"/>
              </a:rPr>
              <a:t>, </a:t>
            </a:r>
            <a:r>
              <a:rPr lang="de-DE" sz="1200" err="1">
                <a:solidFill>
                  <a:srgbClr val="333E48"/>
                </a:solidFill>
                <a:latin typeface="Ubuntu Light"/>
                <a:cs typeface="Ubuntu Light"/>
              </a:rPr>
              <a:t>sed</a:t>
            </a:r>
            <a:r>
              <a:rPr lang="de-DE" sz="1200">
                <a:solidFill>
                  <a:srgbClr val="333E48"/>
                </a:solidFill>
                <a:latin typeface="Ubuntu Light"/>
                <a:cs typeface="Ubuntu Light"/>
              </a:rPr>
              <a:t> </a:t>
            </a:r>
            <a:r>
              <a:rPr lang="de-DE" sz="1200" err="1">
                <a:solidFill>
                  <a:srgbClr val="333E48"/>
                </a:solidFill>
                <a:latin typeface="Ubuntu Light"/>
                <a:cs typeface="Ubuntu Light"/>
              </a:rPr>
              <a:t>diam</a:t>
            </a:r>
            <a:r>
              <a:rPr lang="de-DE" sz="1200">
                <a:solidFill>
                  <a:srgbClr val="333E48"/>
                </a:solidFill>
                <a:latin typeface="Ubuntu Light"/>
                <a:cs typeface="Ubuntu Light"/>
              </a:rPr>
              <a:t> </a:t>
            </a:r>
            <a:r>
              <a:rPr lang="de-DE" sz="1200" err="1">
                <a:solidFill>
                  <a:srgbClr val="333E48"/>
                </a:solidFill>
                <a:latin typeface="Ubuntu Light"/>
                <a:cs typeface="Ubuntu Light"/>
              </a:rPr>
              <a:t>nonumy</a:t>
            </a:r>
            <a:r>
              <a:rPr lang="de-DE" sz="1200">
                <a:solidFill>
                  <a:srgbClr val="333E48"/>
                </a:solidFill>
                <a:latin typeface="Ubuntu Light"/>
                <a:cs typeface="Ubuntu Light"/>
              </a:rPr>
              <a:t> </a:t>
            </a:r>
            <a:r>
              <a:rPr lang="de-DE" sz="1200" err="1">
                <a:solidFill>
                  <a:srgbClr val="333E48"/>
                </a:solidFill>
                <a:latin typeface="Ubuntu Light"/>
                <a:cs typeface="Ubuntu Light"/>
              </a:rPr>
              <a:t>eirmod</a:t>
            </a:r>
            <a:r>
              <a:rPr lang="de-DE" sz="1200">
                <a:solidFill>
                  <a:srgbClr val="333E48"/>
                </a:solidFill>
                <a:latin typeface="Ubuntu Light"/>
                <a:cs typeface="Ubuntu Light"/>
              </a:rPr>
              <a:t> </a:t>
            </a:r>
            <a:r>
              <a:rPr lang="de-DE" sz="1200" err="1">
                <a:solidFill>
                  <a:srgbClr val="333E48"/>
                </a:solidFill>
                <a:latin typeface="Ubuntu Light"/>
                <a:cs typeface="Ubuntu Light"/>
              </a:rPr>
              <a:t>tempor</a:t>
            </a:r>
            <a:r>
              <a:rPr lang="de-DE" sz="1200">
                <a:solidFill>
                  <a:srgbClr val="333E48"/>
                </a:solidFill>
                <a:latin typeface="Ubuntu Light"/>
                <a:cs typeface="Ubuntu Light"/>
              </a:rPr>
              <a:t> </a:t>
            </a:r>
            <a:r>
              <a:rPr lang="de-DE" sz="1200" err="1">
                <a:solidFill>
                  <a:srgbClr val="333E48"/>
                </a:solidFill>
                <a:latin typeface="Ubuntu Light"/>
                <a:cs typeface="Ubuntu Light"/>
              </a:rPr>
              <a:t>invidunt</a:t>
            </a:r>
            <a:r>
              <a:rPr lang="de-DE" sz="1200">
                <a:solidFill>
                  <a:srgbClr val="333E48"/>
                </a:solidFill>
                <a:latin typeface="Ubuntu Light"/>
                <a:cs typeface="Ubuntu Light"/>
              </a:rPr>
              <a:t> </a:t>
            </a:r>
            <a:r>
              <a:rPr lang="de-DE" sz="1200" err="1">
                <a:solidFill>
                  <a:srgbClr val="333E48"/>
                </a:solidFill>
                <a:latin typeface="Ubuntu Light"/>
                <a:cs typeface="Ubuntu Light"/>
              </a:rPr>
              <a:t>ut</a:t>
            </a:r>
            <a:r>
              <a:rPr lang="de-DE" sz="1200">
                <a:solidFill>
                  <a:srgbClr val="333E48"/>
                </a:solidFill>
                <a:latin typeface="Ubuntu Light"/>
                <a:cs typeface="Ubuntu Light"/>
              </a:rPr>
              <a:t> </a:t>
            </a:r>
            <a:r>
              <a:rPr lang="de-DE" sz="1200" err="1">
                <a:solidFill>
                  <a:srgbClr val="333E48"/>
                </a:solidFill>
                <a:latin typeface="Ubuntu Light"/>
                <a:cs typeface="Ubuntu Light"/>
              </a:rPr>
              <a:t>labore</a:t>
            </a:r>
            <a:r>
              <a:rPr lang="de-DE" sz="1200">
                <a:solidFill>
                  <a:srgbClr val="333E48"/>
                </a:solidFill>
                <a:latin typeface="Ubuntu Light"/>
                <a:cs typeface="Ubuntu Light"/>
              </a:rPr>
              <a:t> et </a:t>
            </a:r>
            <a:r>
              <a:rPr lang="de-DE" sz="1200" err="1">
                <a:solidFill>
                  <a:srgbClr val="333E48"/>
                </a:solidFill>
                <a:latin typeface="Ubuntu Light"/>
                <a:cs typeface="Ubuntu Light"/>
              </a:rPr>
              <a:t>dolore</a:t>
            </a:r>
            <a:r>
              <a:rPr lang="de-DE" sz="1200">
                <a:solidFill>
                  <a:srgbClr val="333E48"/>
                </a:solidFill>
                <a:latin typeface="Ubuntu Light"/>
                <a:cs typeface="Ubuntu Light"/>
              </a:rPr>
              <a:t> magna </a:t>
            </a:r>
            <a:r>
              <a:rPr lang="de-DE" sz="1200" err="1">
                <a:solidFill>
                  <a:srgbClr val="333E48"/>
                </a:solidFill>
                <a:latin typeface="Ubuntu Light"/>
                <a:cs typeface="Ubuntu Light"/>
              </a:rPr>
              <a:t>aliquyam</a:t>
            </a:r>
            <a:r>
              <a:rPr lang="de-DE" sz="1200">
                <a:solidFill>
                  <a:srgbClr val="333E48"/>
                </a:solidFill>
                <a:latin typeface="Ubuntu Light"/>
                <a:cs typeface="Ubuntu Light"/>
              </a:rPr>
              <a:t> </a:t>
            </a:r>
            <a:r>
              <a:rPr lang="de-DE" sz="1200" err="1">
                <a:solidFill>
                  <a:srgbClr val="333E48"/>
                </a:solidFill>
                <a:latin typeface="Ubuntu Light"/>
                <a:cs typeface="Ubuntu Light"/>
              </a:rPr>
              <a:t>erat</a:t>
            </a:r>
            <a:r>
              <a:rPr lang="de-DE" sz="1200">
                <a:solidFill>
                  <a:srgbClr val="333E48"/>
                </a:solidFill>
                <a:latin typeface="Ubuntu Light"/>
                <a:cs typeface="Ubuntu Light"/>
              </a:rPr>
              <a:t>, </a:t>
            </a:r>
            <a:r>
              <a:rPr lang="de-DE" sz="1200" err="1">
                <a:solidFill>
                  <a:srgbClr val="333E48"/>
                </a:solidFill>
                <a:latin typeface="Ubuntu Light"/>
                <a:cs typeface="Ubuntu Light"/>
              </a:rPr>
              <a:t>sed</a:t>
            </a:r>
            <a:r>
              <a:rPr lang="de-DE" sz="1200">
                <a:solidFill>
                  <a:srgbClr val="333E48"/>
                </a:solidFill>
                <a:latin typeface="Ubuntu Light"/>
                <a:cs typeface="Ubuntu Light"/>
              </a:rPr>
              <a:t> </a:t>
            </a:r>
            <a:r>
              <a:rPr lang="de-DE" sz="1200" err="1">
                <a:solidFill>
                  <a:srgbClr val="333E48"/>
                </a:solidFill>
                <a:latin typeface="Ubuntu Light"/>
                <a:cs typeface="Ubuntu Light"/>
              </a:rPr>
              <a:t>diam</a:t>
            </a:r>
            <a:r>
              <a:rPr lang="de-DE" sz="1200">
                <a:solidFill>
                  <a:srgbClr val="333E48"/>
                </a:solidFill>
                <a:latin typeface="Ubuntu Light"/>
                <a:cs typeface="Ubuntu Light"/>
              </a:rPr>
              <a:t> </a:t>
            </a:r>
            <a:r>
              <a:rPr lang="de-DE" sz="1200" err="1">
                <a:solidFill>
                  <a:srgbClr val="333E48"/>
                </a:solidFill>
                <a:latin typeface="Ubuntu Light"/>
                <a:cs typeface="Ubuntu Light"/>
              </a:rPr>
              <a:t>voluptua</a:t>
            </a:r>
            <a:r>
              <a:rPr lang="de-DE" sz="1200">
                <a:solidFill>
                  <a:srgbClr val="333E48"/>
                </a:solidFill>
                <a:latin typeface="Ubuntu Light"/>
                <a:cs typeface="Ubuntu Light"/>
              </a:rPr>
              <a:t>. At </a:t>
            </a:r>
            <a:r>
              <a:rPr lang="de-DE" sz="1200" err="1">
                <a:solidFill>
                  <a:srgbClr val="333E48"/>
                </a:solidFill>
                <a:latin typeface="Ubuntu Light"/>
                <a:cs typeface="Ubuntu Light"/>
              </a:rPr>
              <a:t>vero</a:t>
            </a:r>
            <a:r>
              <a:rPr lang="de-DE" sz="1200">
                <a:solidFill>
                  <a:srgbClr val="333E48"/>
                </a:solidFill>
                <a:latin typeface="Ubuntu Light"/>
                <a:cs typeface="Ubuntu Light"/>
              </a:rPr>
              <a:t> </a:t>
            </a:r>
            <a:r>
              <a:rPr lang="de-DE" sz="1200" err="1">
                <a:solidFill>
                  <a:srgbClr val="333E48"/>
                </a:solidFill>
                <a:latin typeface="Ubuntu Light"/>
                <a:cs typeface="Ubuntu Light"/>
              </a:rPr>
              <a:t>eos</a:t>
            </a:r>
            <a:r>
              <a:rPr lang="de-DE" sz="1200">
                <a:solidFill>
                  <a:srgbClr val="333E48"/>
                </a:solidFill>
                <a:latin typeface="Ubuntu Light"/>
                <a:cs typeface="Ubuntu Light"/>
              </a:rPr>
              <a:t> et </a:t>
            </a:r>
            <a:r>
              <a:rPr lang="de-DE" sz="1200" err="1">
                <a:solidFill>
                  <a:srgbClr val="333E48"/>
                </a:solidFill>
                <a:latin typeface="Ubuntu Light"/>
                <a:cs typeface="Ubuntu Light"/>
              </a:rPr>
              <a:t>accusam</a:t>
            </a:r>
            <a:r>
              <a:rPr lang="de-DE" sz="1200">
                <a:solidFill>
                  <a:srgbClr val="333E48"/>
                </a:solidFill>
                <a:latin typeface="Ubuntu Light"/>
                <a:cs typeface="Ubuntu Light"/>
              </a:rPr>
              <a:t> et </a:t>
            </a:r>
            <a:r>
              <a:rPr lang="de-DE" sz="1200" err="1">
                <a:solidFill>
                  <a:srgbClr val="333E48"/>
                </a:solidFill>
                <a:latin typeface="Ubuntu Light"/>
                <a:cs typeface="Ubuntu Light"/>
              </a:rPr>
              <a:t>justo</a:t>
            </a:r>
            <a:r>
              <a:rPr lang="de-DE" sz="1200">
                <a:solidFill>
                  <a:srgbClr val="333E48"/>
                </a:solidFill>
                <a:latin typeface="Ubuntu Light"/>
                <a:cs typeface="Ubuntu Light"/>
              </a:rPr>
              <a:t> </a:t>
            </a:r>
            <a:r>
              <a:rPr lang="de-DE" sz="1200" err="1">
                <a:solidFill>
                  <a:srgbClr val="333E48"/>
                </a:solidFill>
                <a:latin typeface="Ubuntu Light"/>
                <a:cs typeface="Ubuntu Light"/>
              </a:rPr>
              <a:t>duo</a:t>
            </a:r>
            <a:r>
              <a:rPr lang="de-DE" sz="1200">
                <a:solidFill>
                  <a:srgbClr val="333E48"/>
                </a:solidFill>
                <a:latin typeface="Ubuntu Light"/>
                <a:cs typeface="Ubuntu Light"/>
              </a:rPr>
              <a:t> </a:t>
            </a:r>
            <a:r>
              <a:rPr lang="de-DE" sz="1200" err="1">
                <a:solidFill>
                  <a:srgbClr val="333E48"/>
                </a:solidFill>
                <a:latin typeface="Ubuntu Light"/>
                <a:cs typeface="Ubuntu Light"/>
              </a:rPr>
              <a:t>dolores</a:t>
            </a:r>
            <a:r>
              <a:rPr lang="de-DE" sz="1200">
                <a:solidFill>
                  <a:srgbClr val="333E48"/>
                </a:solidFill>
                <a:latin typeface="Ubuntu Light"/>
                <a:cs typeface="Ubuntu Light"/>
              </a:rPr>
              <a:t> et </a:t>
            </a:r>
            <a:r>
              <a:rPr lang="de-DE" sz="1200" err="1">
                <a:solidFill>
                  <a:srgbClr val="333E48"/>
                </a:solidFill>
                <a:latin typeface="Ubuntu Light"/>
                <a:cs typeface="Ubuntu Light"/>
              </a:rPr>
              <a:t>ea</a:t>
            </a:r>
            <a:r>
              <a:rPr lang="de-DE" sz="1200">
                <a:solidFill>
                  <a:srgbClr val="333E48"/>
                </a:solidFill>
                <a:latin typeface="Ubuntu Light"/>
                <a:cs typeface="Ubuntu Light"/>
              </a:rPr>
              <a:t> </a:t>
            </a:r>
            <a:r>
              <a:rPr lang="de-DE" sz="1200" err="1">
                <a:solidFill>
                  <a:srgbClr val="333E48"/>
                </a:solidFill>
                <a:latin typeface="Ubuntu Light"/>
                <a:cs typeface="Ubuntu Light"/>
              </a:rPr>
              <a:t>rebum</a:t>
            </a:r>
            <a:r>
              <a:rPr lang="de-DE" sz="1200">
                <a:solidFill>
                  <a:srgbClr val="333E48"/>
                </a:solidFill>
                <a:latin typeface="Ubuntu Light"/>
                <a:cs typeface="Ubuntu Light"/>
              </a:rPr>
              <a:t>. </a:t>
            </a:r>
            <a:r>
              <a:rPr lang="de-DE" sz="1200" err="1">
                <a:solidFill>
                  <a:srgbClr val="333E48"/>
                </a:solidFill>
                <a:latin typeface="Ubuntu Light"/>
                <a:cs typeface="Ubuntu Light"/>
              </a:rPr>
              <a:t>Lorem</a:t>
            </a:r>
            <a:r>
              <a:rPr lang="de-DE" sz="1200">
                <a:solidFill>
                  <a:srgbClr val="333E48"/>
                </a:solidFill>
                <a:latin typeface="Ubuntu Light"/>
                <a:cs typeface="Ubuntu Light"/>
              </a:rPr>
              <a:t> </a:t>
            </a:r>
            <a:r>
              <a:rPr lang="de-DE" sz="1200" err="1">
                <a:solidFill>
                  <a:srgbClr val="333E48"/>
                </a:solidFill>
                <a:latin typeface="Ubuntu Light"/>
                <a:cs typeface="Ubuntu Light"/>
              </a:rPr>
              <a:t>ipsum</a:t>
            </a:r>
            <a:r>
              <a:rPr lang="de-DE" sz="1200">
                <a:solidFill>
                  <a:srgbClr val="333E48"/>
                </a:solidFill>
                <a:latin typeface="Ubuntu Light"/>
                <a:cs typeface="Ubuntu Light"/>
              </a:rPr>
              <a:t> </a:t>
            </a:r>
            <a:r>
              <a:rPr lang="de-DE" sz="1200" err="1">
                <a:solidFill>
                  <a:srgbClr val="333E48"/>
                </a:solidFill>
                <a:latin typeface="Ubuntu Light"/>
                <a:cs typeface="Ubuntu Light"/>
              </a:rPr>
              <a:t>dolor</a:t>
            </a:r>
            <a:r>
              <a:rPr lang="de-DE" sz="1200">
                <a:solidFill>
                  <a:srgbClr val="333E48"/>
                </a:solidFill>
                <a:latin typeface="Ubuntu Light"/>
                <a:cs typeface="Ubuntu Light"/>
              </a:rPr>
              <a:t> </a:t>
            </a:r>
            <a:r>
              <a:rPr lang="de-DE" sz="1200" err="1">
                <a:solidFill>
                  <a:srgbClr val="333E48"/>
                </a:solidFill>
                <a:latin typeface="Ubuntu Light"/>
                <a:cs typeface="Ubuntu Light"/>
              </a:rPr>
              <a:t>sit</a:t>
            </a:r>
            <a:r>
              <a:rPr lang="de-DE" sz="1200">
                <a:solidFill>
                  <a:srgbClr val="333E48"/>
                </a:solidFill>
                <a:latin typeface="Ubuntu Light"/>
                <a:cs typeface="Ubuntu Light"/>
              </a:rPr>
              <a:t> </a:t>
            </a:r>
            <a:r>
              <a:rPr lang="de-DE" sz="1200" err="1">
                <a:solidFill>
                  <a:srgbClr val="333E48"/>
                </a:solidFill>
                <a:latin typeface="Ubuntu Light"/>
                <a:cs typeface="Ubuntu Light"/>
              </a:rPr>
              <a:t>amet</a:t>
            </a:r>
            <a:r>
              <a:rPr lang="de-DE" sz="1200">
                <a:solidFill>
                  <a:srgbClr val="333E48"/>
                </a:solidFill>
                <a:latin typeface="Ubuntu Light"/>
                <a:cs typeface="Ubuntu Light"/>
              </a:rPr>
              <a:t>, </a:t>
            </a:r>
            <a:r>
              <a:rPr lang="de-DE" sz="1200" err="1">
                <a:solidFill>
                  <a:srgbClr val="333E48"/>
                </a:solidFill>
                <a:latin typeface="Ubuntu Light"/>
                <a:cs typeface="Ubuntu Light"/>
              </a:rPr>
              <a:t>consetetur</a:t>
            </a:r>
            <a:r>
              <a:rPr lang="de-DE" sz="1200">
                <a:solidFill>
                  <a:srgbClr val="333E48"/>
                </a:solidFill>
                <a:latin typeface="Ubuntu Light"/>
                <a:cs typeface="Ubuntu Light"/>
              </a:rPr>
              <a:t> </a:t>
            </a:r>
            <a:r>
              <a:rPr lang="de-DE" sz="1200" err="1">
                <a:solidFill>
                  <a:srgbClr val="333E48"/>
                </a:solidFill>
                <a:latin typeface="Ubuntu Light"/>
                <a:cs typeface="Ubuntu Light"/>
              </a:rPr>
              <a:t>sadipscing</a:t>
            </a:r>
            <a:r>
              <a:rPr lang="de-DE" sz="1200">
                <a:solidFill>
                  <a:srgbClr val="333E48"/>
                </a:solidFill>
                <a:latin typeface="Ubuntu Light"/>
                <a:cs typeface="Ubuntu Light"/>
              </a:rPr>
              <a:t> </a:t>
            </a:r>
            <a:r>
              <a:rPr lang="de-DE" sz="1200" err="1">
                <a:solidFill>
                  <a:srgbClr val="333E48"/>
                </a:solidFill>
                <a:latin typeface="Ubuntu Light"/>
                <a:cs typeface="Ubuntu Light"/>
              </a:rPr>
              <a:t>elitr</a:t>
            </a:r>
            <a:r>
              <a:rPr lang="de-DE" sz="1200">
                <a:solidFill>
                  <a:srgbClr val="333E48"/>
                </a:solidFill>
                <a:latin typeface="Ubuntu Light"/>
                <a:cs typeface="Ubuntu Light"/>
              </a:rPr>
              <a:t>, </a:t>
            </a:r>
            <a:r>
              <a:rPr lang="de-DE" sz="1200" err="1">
                <a:solidFill>
                  <a:srgbClr val="333E48"/>
                </a:solidFill>
                <a:latin typeface="Ubuntu Light"/>
                <a:cs typeface="Ubuntu Light"/>
              </a:rPr>
              <a:t>sed</a:t>
            </a:r>
            <a:r>
              <a:rPr lang="de-DE" sz="1200">
                <a:solidFill>
                  <a:srgbClr val="333E48"/>
                </a:solidFill>
                <a:latin typeface="Ubuntu Light"/>
                <a:cs typeface="Ubuntu Light"/>
              </a:rPr>
              <a:t> </a:t>
            </a:r>
            <a:r>
              <a:rPr lang="de-DE" sz="1200" err="1">
                <a:solidFill>
                  <a:srgbClr val="333E48"/>
                </a:solidFill>
                <a:latin typeface="Ubuntu Light"/>
                <a:cs typeface="Ubuntu Light"/>
              </a:rPr>
              <a:t>diam</a:t>
            </a:r>
            <a:r>
              <a:rPr lang="de-DE" sz="1200">
                <a:solidFill>
                  <a:srgbClr val="333E48"/>
                </a:solidFill>
                <a:latin typeface="Ubuntu Light"/>
                <a:cs typeface="Ubuntu Light"/>
              </a:rPr>
              <a:t> </a:t>
            </a:r>
            <a:r>
              <a:rPr lang="de-DE" sz="1200" err="1">
                <a:solidFill>
                  <a:srgbClr val="333E48"/>
                </a:solidFill>
                <a:latin typeface="Ubuntu Light"/>
                <a:cs typeface="Ubuntu Light"/>
              </a:rPr>
              <a:t>nonumy</a:t>
            </a:r>
            <a:r>
              <a:rPr lang="de-DE" sz="1200">
                <a:solidFill>
                  <a:srgbClr val="333E48"/>
                </a:solidFill>
                <a:latin typeface="Ubuntu Light"/>
                <a:cs typeface="Ubuntu Light"/>
              </a:rPr>
              <a:t> </a:t>
            </a:r>
            <a:r>
              <a:rPr lang="de-DE" sz="1200" err="1">
                <a:solidFill>
                  <a:srgbClr val="333E48"/>
                </a:solidFill>
                <a:latin typeface="Ubuntu Light"/>
                <a:cs typeface="Ubuntu Light"/>
              </a:rPr>
              <a:t>eirmod</a:t>
            </a:r>
            <a:r>
              <a:rPr lang="de-DE" sz="1200">
                <a:solidFill>
                  <a:srgbClr val="333E48"/>
                </a:solidFill>
                <a:latin typeface="Ubuntu Light"/>
                <a:cs typeface="Ubuntu Light"/>
              </a:rPr>
              <a:t> </a:t>
            </a:r>
            <a:r>
              <a:rPr lang="de-DE" sz="1200" err="1">
                <a:solidFill>
                  <a:srgbClr val="333E48"/>
                </a:solidFill>
                <a:latin typeface="Ubuntu Light"/>
                <a:cs typeface="Ubuntu Light"/>
              </a:rPr>
              <a:t>tempor</a:t>
            </a:r>
            <a:r>
              <a:rPr lang="de-DE" sz="1200">
                <a:solidFill>
                  <a:srgbClr val="333E48"/>
                </a:solidFill>
                <a:latin typeface="Ubuntu Light"/>
                <a:cs typeface="Ubuntu Light"/>
              </a:rPr>
              <a:t> </a:t>
            </a:r>
            <a:r>
              <a:rPr lang="de-DE" sz="1200" err="1">
                <a:solidFill>
                  <a:srgbClr val="333E48"/>
                </a:solidFill>
                <a:latin typeface="Ubuntu Light"/>
                <a:cs typeface="Ubuntu Light"/>
              </a:rPr>
              <a:t>invidunt</a:t>
            </a:r>
            <a:r>
              <a:rPr lang="de-DE" sz="1200">
                <a:solidFill>
                  <a:srgbClr val="333E48"/>
                </a:solidFill>
                <a:latin typeface="Ubuntu Light"/>
                <a:cs typeface="Ubuntu Light"/>
              </a:rPr>
              <a:t> </a:t>
            </a:r>
            <a:r>
              <a:rPr lang="de-DE" sz="1200" err="1">
                <a:solidFill>
                  <a:srgbClr val="333E48"/>
                </a:solidFill>
                <a:latin typeface="Ubuntu Light"/>
                <a:cs typeface="Ubuntu Light"/>
              </a:rPr>
              <a:t>ut</a:t>
            </a:r>
            <a:r>
              <a:rPr lang="de-DE" sz="1200">
                <a:solidFill>
                  <a:srgbClr val="333E48"/>
                </a:solidFill>
                <a:latin typeface="Ubuntu Light"/>
                <a:cs typeface="Ubuntu Light"/>
              </a:rPr>
              <a:t> </a:t>
            </a:r>
            <a:r>
              <a:rPr lang="de-DE" sz="1200" err="1">
                <a:solidFill>
                  <a:srgbClr val="333E48"/>
                </a:solidFill>
                <a:latin typeface="Ubuntu Light"/>
                <a:cs typeface="Ubuntu Light"/>
              </a:rPr>
              <a:t>labore</a:t>
            </a:r>
            <a:r>
              <a:rPr lang="de-DE" sz="1200">
                <a:solidFill>
                  <a:srgbClr val="333E48"/>
                </a:solidFill>
                <a:latin typeface="Ubuntu Light"/>
                <a:cs typeface="Ubuntu Light"/>
              </a:rPr>
              <a:t> et </a:t>
            </a:r>
            <a:r>
              <a:rPr lang="de-DE" sz="1200" err="1">
                <a:solidFill>
                  <a:srgbClr val="333E48"/>
                </a:solidFill>
                <a:latin typeface="Ubuntu Light"/>
                <a:cs typeface="Ubuntu Light"/>
              </a:rPr>
              <a:t>dolore</a:t>
            </a:r>
            <a:r>
              <a:rPr lang="de-DE" sz="1200">
                <a:solidFill>
                  <a:srgbClr val="333E48"/>
                </a:solidFill>
                <a:latin typeface="Ubuntu Light"/>
                <a:cs typeface="Ubuntu Light"/>
              </a:rPr>
              <a:t> </a:t>
            </a:r>
            <a:r>
              <a:rPr lang="de-DE" sz="1200" err="1">
                <a:solidFill>
                  <a:srgbClr val="333E48"/>
                </a:solidFill>
                <a:latin typeface="Ubuntu Light"/>
                <a:cs typeface="Ubuntu Light"/>
              </a:rPr>
              <a:t>Lorem</a:t>
            </a:r>
            <a:r>
              <a:rPr lang="de-DE" sz="1200">
                <a:solidFill>
                  <a:srgbClr val="333E48"/>
                </a:solidFill>
                <a:latin typeface="Ubuntu Light"/>
                <a:cs typeface="Ubuntu Light"/>
              </a:rPr>
              <a:t> </a:t>
            </a:r>
            <a:r>
              <a:rPr lang="de-DE" sz="1200" err="1">
                <a:solidFill>
                  <a:srgbClr val="333E48"/>
                </a:solidFill>
                <a:latin typeface="Ubuntu Light"/>
                <a:cs typeface="Ubuntu Light"/>
              </a:rPr>
              <a:t>ipsum</a:t>
            </a:r>
            <a:r>
              <a:rPr lang="de-DE" sz="1200">
                <a:solidFill>
                  <a:srgbClr val="333E48"/>
                </a:solidFill>
                <a:latin typeface="Ubuntu Light"/>
                <a:cs typeface="Ubuntu Light"/>
              </a:rPr>
              <a:t> </a:t>
            </a:r>
            <a:r>
              <a:rPr lang="de-DE" sz="1200" err="1">
                <a:solidFill>
                  <a:srgbClr val="333E48"/>
                </a:solidFill>
                <a:latin typeface="Ubuntu Light"/>
                <a:cs typeface="Ubuntu Light"/>
              </a:rPr>
              <a:t>dolor</a:t>
            </a:r>
            <a:r>
              <a:rPr lang="de-DE" sz="1200">
                <a:solidFill>
                  <a:srgbClr val="333E48"/>
                </a:solidFill>
                <a:latin typeface="Ubuntu Light"/>
                <a:cs typeface="Ubuntu Light"/>
              </a:rPr>
              <a:t> </a:t>
            </a:r>
            <a:r>
              <a:rPr lang="de-DE" sz="1200" err="1">
                <a:solidFill>
                  <a:srgbClr val="333E48"/>
                </a:solidFill>
                <a:latin typeface="Ubuntu Light"/>
                <a:cs typeface="Ubuntu Light"/>
              </a:rPr>
              <a:t>sit</a:t>
            </a:r>
            <a:r>
              <a:rPr lang="de-DE" sz="1200">
                <a:solidFill>
                  <a:srgbClr val="333E48"/>
                </a:solidFill>
                <a:latin typeface="Ubuntu Light"/>
                <a:cs typeface="Ubuntu Light"/>
              </a:rPr>
              <a:t> </a:t>
            </a:r>
            <a:r>
              <a:rPr lang="de-DE" sz="1200" err="1">
                <a:solidFill>
                  <a:srgbClr val="333E48"/>
                </a:solidFill>
                <a:latin typeface="Ubuntu Light"/>
                <a:cs typeface="Ubuntu Light"/>
              </a:rPr>
              <a:t>amet</a:t>
            </a:r>
            <a:r>
              <a:rPr lang="de-DE" sz="1200">
                <a:solidFill>
                  <a:srgbClr val="333E48"/>
                </a:solidFill>
                <a:latin typeface="Ubuntu Light"/>
                <a:cs typeface="Ubuntu Light"/>
              </a:rPr>
              <a:t>, </a:t>
            </a:r>
            <a:r>
              <a:rPr lang="de-DE" sz="1200" err="1">
                <a:solidFill>
                  <a:srgbClr val="333E48"/>
                </a:solidFill>
                <a:latin typeface="Ubuntu Light"/>
                <a:cs typeface="Ubuntu Light"/>
              </a:rPr>
              <a:t>consetetur</a:t>
            </a:r>
            <a:r>
              <a:rPr lang="de-DE" sz="1200">
                <a:solidFill>
                  <a:srgbClr val="333E48"/>
                </a:solidFill>
                <a:latin typeface="Ubuntu Light"/>
                <a:cs typeface="Ubuntu Light"/>
              </a:rPr>
              <a:t> </a:t>
            </a:r>
            <a:r>
              <a:rPr lang="de-DE" sz="1200" err="1">
                <a:solidFill>
                  <a:srgbClr val="333E48"/>
                </a:solidFill>
                <a:latin typeface="Ubuntu Light"/>
                <a:cs typeface="Ubuntu Light"/>
              </a:rPr>
              <a:t>sadipscing</a:t>
            </a:r>
            <a:r>
              <a:rPr lang="de-DE" sz="1200">
                <a:solidFill>
                  <a:srgbClr val="333E48"/>
                </a:solidFill>
                <a:latin typeface="Ubuntu Light"/>
                <a:cs typeface="Ubuntu Light"/>
              </a:rPr>
              <a:t> </a:t>
            </a:r>
            <a:r>
              <a:rPr lang="de-DE" sz="1200" err="1">
                <a:solidFill>
                  <a:srgbClr val="333E48"/>
                </a:solidFill>
                <a:latin typeface="Ubuntu Light"/>
                <a:cs typeface="Ubuntu Light"/>
              </a:rPr>
              <a:t>elitr</a:t>
            </a:r>
            <a:r>
              <a:rPr lang="de-DE" sz="1200">
                <a:solidFill>
                  <a:srgbClr val="333E48"/>
                </a:solidFill>
                <a:latin typeface="Ubuntu Light"/>
                <a:cs typeface="Ubuntu Light"/>
              </a:rPr>
              <a:t>, </a:t>
            </a:r>
            <a:r>
              <a:rPr lang="de-DE" sz="1200" err="1">
                <a:solidFill>
                  <a:srgbClr val="333E48"/>
                </a:solidFill>
                <a:latin typeface="Ubuntu Light"/>
                <a:cs typeface="Ubuntu Light"/>
              </a:rPr>
              <a:t>sed</a:t>
            </a:r>
            <a:r>
              <a:rPr lang="de-DE" sz="1200">
                <a:solidFill>
                  <a:srgbClr val="333E48"/>
                </a:solidFill>
                <a:latin typeface="Ubuntu Light"/>
                <a:cs typeface="Ubuntu Light"/>
              </a:rPr>
              <a:t> </a:t>
            </a:r>
            <a:r>
              <a:rPr lang="de-DE" sz="1200" err="1">
                <a:solidFill>
                  <a:srgbClr val="333E48"/>
                </a:solidFill>
                <a:latin typeface="Ubuntu Light"/>
                <a:cs typeface="Ubuntu Light"/>
              </a:rPr>
              <a:t>diam</a:t>
            </a:r>
            <a:r>
              <a:rPr lang="de-DE" sz="1200">
                <a:solidFill>
                  <a:srgbClr val="333E48"/>
                </a:solidFill>
                <a:latin typeface="Ubuntu Light"/>
                <a:cs typeface="Ubuntu Light"/>
              </a:rPr>
              <a:t> </a:t>
            </a:r>
            <a:r>
              <a:rPr lang="de-DE" sz="1200" err="1">
                <a:solidFill>
                  <a:srgbClr val="333E48"/>
                </a:solidFill>
                <a:latin typeface="Ubuntu Light"/>
                <a:cs typeface="Ubuntu Light"/>
              </a:rPr>
              <a:t>nonumy</a:t>
            </a:r>
            <a:r>
              <a:rPr lang="de-DE" sz="1200">
                <a:solidFill>
                  <a:srgbClr val="333E48"/>
                </a:solidFill>
                <a:latin typeface="Ubuntu Light"/>
                <a:cs typeface="Ubuntu Light"/>
              </a:rPr>
              <a:t> </a:t>
            </a:r>
            <a:r>
              <a:rPr lang="de-DE" sz="1200" err="1">
                <a:solidFill>
                  <a:srgbClr val="333E48"/>
                </a:solidFill>
                <a:latin typeface="Ubuntu Light"/>
                <a:cs typeface="Ubuntu Light"/>
              </a:rPr>
              <a:t>eirmod</a:t>
            </a:r>
            <a:r>
              <a:rPr lang="de-DE" sz="1200">
                <a:solidFill>
                  <a:srgbClr val="333E48"/>
                </a:solidFill>
                <a:latin typeface="Ubuntu Light"/>
                <a:cs typeface="Ubuntu Light"/>
              </a:rPr>
              <a:t> </a:t>
            </a:r>
            <a:r>
              <a:rPr lang="de-DE" sz="1200" err="1">
                <a:solidFill>
                  <a:srgbClr val="333E48"/>
                </a:solidFill>
                <a:latin typeface="Ubuntu Light"/>
                <a:cs typeface="Ubuntu Light"/>
              </a:rPr>
              <a:t>tempor</a:t>
            </a:r>
            <a:r>
              <a:rPr lang="de-DE" sz="1200">
                <a:solidFill>
                  <a:srgbClr val="333E48"/>
                </a:solidFill>
                <a:latin typeface="Ubuntu Light"/>
                <a:cs typeface="Ubuntu Light"/>
              </a:rPr>
              <a:t> </a:t>
            </a:r>
            <a:r>
              <a:rPr lang="de-DE" sz="1200" err="1">
                <a:solidFill>
                  <a:srgbClr val="333E48"/>
                </a:solidFill>
                <a:latin typeface="Ubuntu Light"/>
                <a:cs typeface="Ubuntu Light"/>
              </a:rPr>
              <a:t>invidunt</a:t>
            </a:r>
            <a:r>
              <a:rPr lang="de-DE" sz="1200">
                <a:solidFill>
                  <a:srgbClr val="333E48"/>
                </a:solidFill>
                <a:latin typeface="Ubuntu Light"/>
                <a:cs typeface="Ubuntu Light"/>
              </a:rPr>
              <a:t> </a:t>
            </a:r>
            <a:r>
              <a:rPr lang="de-DE" sz="1200" err="1">
                <a:solidFill>
                  <a:srgbClr val="333E48"/>
                </a:solidFill>
                <a:latin typeface="Ubuntu Light"/>
                <a:cs typeface="Ubuntu Light"/>
              </a:rPr>
              <a:t>ut</a:t>
            </a:r>
            <a:r>
              <a:rPr lang="de-DE" sz="1200">
                <a:solidFill>
                  <a:srgbClr val="333E48"/>
                </a:solidFill>
                <a:latin typeface="Ubuntu Light"/>
                <a:cs typeface="Ubuntu Light"/>
              </a:rPr>
              <a:t> </a:t>
            </a:r>
            <a:r>
              <a:rPr lang="de-DE" sz="1200" err="1">
                <a:solidFill>
                  <a:srgbClr val="333E48"/>
                </a:solidFill>
                <a:latin typeface="Ubuntu Light"/>
                <a:cs typeface="Ubuntu Light"/>
              </a:rPr>
              <a:t>labore</a:t>
            </a:r>
            <a:r>
              <a:rPr lang="de-DE" sz="1200">
                <a:solidFill>
                  <a:srgbClr val="333E48"/>
                </a:solidFill>
                <a:latin typeface="Ubuntu Light"/>
                <a:cs typeface="Ubuntu Light"/>
              </a:rPr>
              <a:t> et </a:t>
            </a:r>
            <a:r>
              <a:rPr lang="de-DE" sz="1200" err="1">
                <a:solidFill>
                  <a:srgbClr val="333E48"/>
                </a:solidFill>
                <a:latin typeface="Ubuntu Light"/>
                <a:cs typeface="Ubuntu Light"/>
              </a:rPr>
              <a:t>dolore</a:t>
            </a:r>
            <a:r>
              <a:rPr lang="de-DE" sz="1200">
                <a:solidFill>
                  <a:srgbClr val="333E48"/>
                </a:solidFill>
                <a:latin typeface="Ubuntu Light"/>
                <a:cs typeface="Ubuntu Light"/>
              </a:rPr>
              <a:t> magna </a:t>
            </a:r>
            <a:r>
              <a:rPr lang="de-DE" sz="1200" err="1">
                <a:solidFill>
                  <a:srgbClr val="333E48"/>
                </a:solidFill>
                <a:latin typeface="Ubuntu Light"/>
                <a:cs typeface="Ubuntu Light"/>
              </a:rPr>
              <a:t>aliquyam</a:t>
            </a:r>
            <a:r>
              <a:rPr lang="de-DE" sz="1200">
                <a:solidFill>
                  <a:srgbClr val="333E48"/>
                </a:solidFill>
                <a:latin typeface="Ubuntu Light"/>
                <a:cs typeface="Ubuntu Light"/>
              </a:rPr>
              <a:t> </a:t>
            </a:r>
            <a:r>
              <a:rPr lang="de-DE" sz="1200" err="1">
                <a:solidFill>
                  <a:srgbClr val="333E48"/>
                </a:solidFill>
                <a:latin typeface="Ubuntu Light"/>
                <a:cs typeface="Ubuntu Light"/>
              </a:rPr>
              <a:t>erat</a:t>
            </a:r>
            <a:r>
              <a:rPr lang="de-DE" sz="1200">
                <a:solidFill>
                  <a:srgbClr val="333E48"/>
                </a:solidFill>
                <a:latin typeface="Ubuntu Light"/>
                <a:cs typeface="Ubuntu Light"/>
              </a:rPr>
              <a:t>, </a:t>
            </a:r>
            <a:r>
              <a:rPr lang="de-DE" sz="1200" err="1">
                <a:solidFill>
                  <a:srgbClr val="333E48"/>
                </a:solidFill>
                <a:latin typeface="Ubuntu Light"/>
                <a:cs typeface="Ubuntu Light"/>
              </a:rPr>
              <a:t>sed</a:t>
            </a:r>
            <a:r>
              <a:rPr lang="de-DE" sz="1200">
                <a:solidFill>
                  <a:srgbClr val="333E48"/>
                </a:solidFill>
                <a:latin typeface="Ubuntu Light"/>
                <a:cs typeface="Ubuntu Light"/>
              </a:rPr>
              <a:t> </a:t>
            </a:r>
            <a:r>
              <a:rPr lang="de-DE" sz="1200" err="1">
                <a:solidFill>
                  <a:srgbClr val="333E48"/>
                </a:solidFill>
                <a:latin typeface="Ubuntu Light"/>
                <a:cs typeface="Ubuntu Light"/>
              </a:rPr>
              <a:t>diam</a:t>
            </a:r>
            <a:r>
              <a:rPr lang="de-DE" sz="1200">
                <a:solidFill>
                  <a:srgbClr val="333E48"/>
                </a:solidFill>
                <a:latin typeface="Ubuntu Light"/>
                <a:cs typeface="Ubuntu Light"/>
              </a:rPr>
              <a:t> </a:t>
            </a:r>
            <a:r>
              <a:rPr lang="de-DE" sz="1200" err="1">
                <a:solidFill>
                  <a:srgbClr val="333E48"/>
                </a:solidFill>
                <a:latin typeface="Ubuntu Light"/>
                <a:cs typeface="Ubuntu Light"/>
              </a:rPr>
              <a:t>voluptua</a:t>
            </a:r>
            <a:r>
              <a:rPr lang="de-DE" sz="1200">
                <a:solidFill>
                  <a:srgbClr val="333E48"/>
                </a:solidFill>
                <a:latin typeface="Ubuntu Light"/>
                <a:cs typeface="Ubuntu Light"/>
              </a:rPr>
              <a:t>. At </a:t>
            </a:r>
            <a:r>
              <a:rPr lang="de-DE" sz="1200" err="1">
                <a:solidFill>
                  <a:srgbClr val="333E48"/>
                </a:solidFill>
                <a:latin typeface="Ubuntu Light"/>
                <a:cs typeface="Ubuntu Light"/>
              </a:rPr>
              <a:t>vero</a:t>
            </a:r>
            <a:r>
              <a:rPr lang="de-DE" sz="1200">
                <a:solidFill>
                  <a:srgbClr val="333E48"/>
                </a:solidFill>
                <a:latin typeface="Ubuntu Light"/>
                <a:cs typeface="Ubuntu Light"/>
              </a:rPr>
              <a:t> </a:t>
            </a:r>
            <a:r>
              <a:rPr lang="de-DE" sz="1200" err="1">
                <a:solidFill>
                  <a:srgbClr val="333E48"/>
                </a:solidFill>
                <a:latin typeface="Ubuntu Light"/>
                <a:cs typeface="Ubuntu Light"/>
              </a:rPr>
              <a:t>eos</a:t>
            </a:r>
            <a:r>
              <a:rPr lang="de-DE" sz="1200">
                <a:solidFill>
                  <a:srgbClr val="333E48"/>
                </a:solidFill>
                <a:latin typeface="Ubuntu Light"/>
                <a:cs typeface="Ubuntu Light"/>
              </a:rPr>
              <a:t> et </a:t>
            </a:r>
            <a:r>
              <a:rPr lang="de-DE" sz="1200" err="1">
                <a:solidFill>
                  <a:srgbClr val="333E48"/>
                </a:solidFill>
                <a:latin typeface="Ubuntu Light"/>
                <a:cs typeface="Ubuntu Light"/>
              </a:rPr>
              <a:t>accusam</a:t>
            </a:r>
            <a:r>
              <a:rPr lang="de-DE" sz="1200">
                <a:solidFill>
                  <a:srgbClr val="333E48"/>
                </a:solidFill>
                <a:latin typeface="Ubuntu Light"/>
                <a:cs typeface="Ubuntu Light"/>
              </a:rPr>
              <a:t> et </a:t>
            </a:r>
            <a:r>
              <a:rPr lang="de-DE" sz="1200" err="1">
                <a:solidFill>
                  <a:srgbClr val="333E48"/>
                </a:solidFill>
                <a:latin typeface="Ubuntu Light"/>
                <a:cs typeface="Ubuntu Light"/>
              </a:rPr>
              <a:t>justo</a:t>
            </a:r>
            <a:r>
              <a:rPr lang="de-DE" sz="1200">
                <a:solidFill>
                  <a:srgbClr val="333E48"/>
                </a:solidFill>
                <a:latin typeface="Ubuntu Light"/>
                <a:cs typeface="Ubuntu Light"/>
              </a:rPr>
              <a:t> </a:t>
            </a:r>
            <a:r>
              <a:rPr lang="de-DE" sz="1200" err="1">
                <a:solidFill>
                  <a:srgbClr val="333E48"/>
                </a:solidFill>
                <a:latin typeface="Ubuntu Light"/>
                <a:cs typeface="Ubuntu Light"/>
              </a:rPr>
              <a:t>duo</a:t>
            </a:r>
            <a:r>
              <a:rPr lang="de-DE" sz="1200">
                <a:solidFill>
                  <a:srgbClr val="333E48"/>
                </a:solidFill>
                <a:latin typeface="Ubuntu Light"/>
                <a:cs typeface="Ubuntu Light"/>
              </a:rPr>
              <a:t> </a:t>
            </a:r>
            <a:r>
              <a:rPr lang="de-DE" sz="1200" err="1">
                <a:solidFill>
                  <a:srgbClr val="333E48"/>
                </a:solidFill>
                <a:latin typeface="Ubuntu Light"/>
                <a:cs typeface="Ubuntu Light"/>
              </a:rPr>
              <a:t>dolores</a:t>
            </a:r>
            <a:r>
              <a:rPr lang="de-DE" sz="1200">
                <a:solidFill>
                  <a:srgbClr val="333E48"/>
                </a:solidFill>
                <a:latin typeface="Ubuntu Light"/>
                <a:cs typeface="Ubuntu Light"/>
              </a:rPr>
              <a:t> et </a:t>
            </a:r>
            <a:r>
              <a:rPr lang="de-DE" sz="1200" err="1">
                <a:solidFill>
                  <a:srgbClr val="333E48"/>
                </a:solidFill>
                <a:latin typeface="Ubuntu Light"/>
                <a:cs typeface="Ubuntu Light"/>
              </a:rPr>
              <a:t>ea</a:t>
            </a:r>
            <a:r>
              <a:rPr lang="de-DE" sz="1200">
                <a:solidFill>
                  <a:srgbClr val="333E48"/>
                </a:solidFill>
                <a:latin typeface="Ubuntu Light"/>
                <a:cs typeface="Ubuntu Light"/>
              </a:rPr>
              <a:t> </a:t>
            </a:r>
            <a:r>
              <a:rPr lang="de-DE" sz="1200" err="1">
                <a:solidFill>
                  <a:srgbClr val="333E48"/>
                </a:solidFill>
                <a:latin typeface="Ubuntu Light"/>
                <a:cs typeface="Ubuntu Light"/>
              </a:rPr>
              <a:t>rebum</a:t>
            </a:r>
            <a:r>
              <a:rPr lang="de-DE" sz="1200">
                <a:solidFill>
                  <a:srgbClr val="333E48"/>
                </a:solidFill>
                <a:latin typeface="Ubuntu Light"/>
                <a:cs typeface="Ubuntu Light"/>
              </a:rPr>
              <a:t>. </a:t>
            </a:r>
            <a:r>
              <a:rPr lang="de-DE" sz="1200" err="1">
                <a:solidFill>
                  <a:srgbClr val="333E48"/>
                </a:solidFill>
                <a:latin typeface="Ubuntu Light"/>
                <a:cs typeface="Ubuntu Light"/>
              </a:rPr>
              <a:t>Lorem</a:t>
            </a:r>
            <a:r>
              <a:rPr lang="de-DE" sz="1200">
                <a:solidFill>
                  <a:srgbClr val="333E48"/>
                </a:solidFill>
                <a:latin typeface="Ubuntu Light"/>
                <a:cs typeface="Ubuntu Light"/>
              </a:rPr>
              <a:t> </a:t>
            </a:r>
            <a:r>
              <a:rPr lang="de-DE" sz="1200" err="1">
                <a:solidFill>
                  <a:srgbClr val="333E48"/>
                </a:solidFill>
                <a:latin typeface="Ubuntu Light"/>
                <a:cs typeface="Ubuntu Light"/>
              </a:rPr>
              <a:t>ipsum</a:t>
            </a:r>
            <a:r>
              <a:rPr lang="de-DE" sz="1200">
                <a:solidFill>
                  <a:srgbClr val="333E48"/>
                </a:solidFill>
                <a:latin typeface="Ubuntu Light"/>
                <a:cs typeface="Ubuntu Light"/>
              </a:rPr>
              <a:t> </a:t>
            </a:r>
            <a:r>
              <a:rPr lang="de-DE" sz="1200" err="1">
                <a:solidFill>
                  <a:srgbClr val="333E48"/>
                </a:solidFill>
                <a:latin typeface="Ubuntu Light"/>
                <a:cs typeface="Ubuntu Light"/>
              </a:rPr>
              <a:t>dolor</a:t>
            </a:r>
            <a:r>
              <a:rPr lang="de-DE" sz="1200">
                <a:solidFill>
                  <a:srgbClr val="333E48"/>
                </a:solidFill>
                <a:latin typeface="Ubuntu Light"/>
                <a:cs typeface="Ubuntu Light"/>
              </a:rPr>
              <a:t> </a:t>
            </a:r>
            <a:r>
              <a:rPr lang="de-DE" sz="1200" err="1">
                <a:solidFill>
                  <a:srgbClr val="333E48"/>
                </a:solidFill>
                <a:latin typeface="Ubuntu Light"/>
                <a:cs typeface="Ubuntu Light"/>
              </a:rPr>
              <a:t>sit</a:t>
            </a:r>
            <a:r>
              <a:rPr lang="de-DE" sz="1200">
                <a:solidFill>
                  <a:srgbClr val="333E48"/>
                </a:solidFill>
                <a:latin typeface="Ubuntu Light"/>
                <a:cs typeface="Ubuntu Light"/>
              </a:rPr>
              <a:t> </a:t>
            </a:r>
            <a:r>
              <a:rPr lang="de-DE" sz="1200" err="1">
                <a:solidFill>
                  <a:srgbClr val="333E48"/>
                </a:solidFill>
                <a:latin typeface="Ubuntu Light"/>
                <a:cs typeface="Ubuntu Light"/>
              </a:rPr>
              <a:t>amet</a:t>
            </a:r>
            <a:r>
              <a:rPr lang="de-DE" sz="1200">
                <a:solidFill>
                  <a:srgbClr val="333E48"/>
                </a:solidFill>
                <a:latin typeface="Ubuntu Light"/>
                <a:cs typeface="Ubuntu Light"/>
              </a:rPr>
              <a:t>, </a:t>
            </a:r>
            <a:r>
              <a:rPr lang="de-DE" sz="1200" err="1">
                <a:solidFill>
                  <a:srgbClr val="333E48"/>
                </a:solidFill>
                <a:latin typeface="Ubuntu Light"/>
                <a:cs typeface="Ubuntu Light"/>
              </a:rPr>
              <a:t>consetetur</a:t>
            </a:r>
            <a:r>
              <a:rPr lang="de-DE" sz="1200">
                <a:solidFill>
                  <a:srgbClr val="333E48"/>
                </a:solidFill>
                <a:latin typeface="Ubuntu Light"/>
                <a:cs typeface="Ubuntu Light"/>
              </a:rPr>
              <a:t> </a:t>
            </a:r>
            <a:r>
              <a:rPr lang="de-DE" sz="1200" err="1">
                <a:solidFill>
                  <a:srgbClr val="333E48"/>
                </a:solidFill>
                <a:latin typeface="Ubuntu Light"/>
                <a:cs typeface="Ubuntu Light"/>
              </a:rPr>
              <a:t>sadipscing</a:t>
            </a:r>
            <a:r>
              <a:rPr lang="de-DE" sz="1200">
                <a:solidFill>
                  <a:srgbClr val="333E48"/>
                </a:solidFill>
                <a:latin typeface="Ubuntu Light"/>
                <a:cs typeface="Ubuntu Light"/>
              </a:rPr>
              <a:t> </a:t>
            </a:r>
            <a:r>
              <a:rPr lang="de-DE" sz="1200" err="1">
                <a:solidFill>
                  <a:srgbClr val="333E48"/>
                </a:solidFill>
                <a:latin typeface="Ubuntu Light"/>
                <a:cs typeface="Ubuntu Light"/>
              </a:rPr>
              <a:t>elitr</a:t>
            </a:r>
            <a:r>
              <a:rPr lang="de-DE" sz="1200">
                <a:solidFill>
                  <a:srgbClr val="333E48"/>
                </a:solidFill>
                <a:latin typeface="Ubuntu Light"/>
                <a:cs typeface="Ubuntu Light"/>
              </a:rPr>
              <a:t>, </a:t>
            </a:r>
            <a:r>
              <a:rPr lang="de-DE" sz="1200" err="1">
                <a:solidFill>
                  <a:srgbClr val="333E48"/>
                </a:solidFill>
                <a:latin typeface="Ubuntu Light"/>
                <a:cs typeface="Ubuntu Light"/>
              </a:rPr>
              <a:t>sed</a:t>
            </a:r>
            <a:r>
              <a:rPr lang="de-DE" sz="1200">
                <a:solidFill>
                  <a:srgbClr val="333E48"/>
                </a:solidFill>
                <a:latin typeface="Ubuntu Light"/>
                <a:cs typeface="Ubuntu Light"/>
              </a:rPr>
              <a:t> </a:t>
            </a:r>
            <a:r>
              <a:rPr lang="de-DE" sz="1200" err="1">
                <a:solidFill>
                  <a:srgbClr val="333E48"/>
                </a:solidFill>
                <a:latin typeface="Ubuntu Light"/>
                <a:cs typeface="Ubuntu Light"/>
              </a:rPr>
              <a:t>diam</a:t>
            </a:r>
            <a:r>
              <a:rPr lang="de-DE" sz="1200">
                <a:solidFill>
                  <a:srgbClr val="333E48"/>
                </a:solidFill>
                <a:latin typeface="Ubuntu Light"/>
                <a:cs typeface="Ubuntu Light"/>
              </a:rPr>
              <a:t> </a:t>
            </a:r>
            <a:r>
              <a:rPr lang="de-DE" sz="1200" err="1">
                <a:solidFill>
                  <a:srgbClr val="333E48"/>
                </a:solidFill>
                <a:latin typeface="Ubuntu Light"/>
                <a:cs typeface="Ubuntu Light"/>
              </a:rPr>
              <a:t>nonumy</a:t>
            </a:r>
            <a:r>
              <a:rPr lang="de-DE" sz="1200">
                <a:solidFill>
                  <a:srgbClr val="333E48"/>
                </a:solidFill>
                <a:latin typeface="Ubuntu Light"/>
                <a:cs typeface="Ubuntu Light"/>
              </a:rPr>
              <a:t> </a:t>
            </a:r>
            <a:r>
              <a:rPr lang="de-DE" sz="1200" err="1">
                <a:solidFill>
                  <a:srgbClr val="333E48"/>
                </a:solidFill>
                <a:latin typeface="Ubuntu Light"/>
                <a:cs typeface="Ubuntu Light"/>
              </a:rPr>
              <a:t>eirmod</a:t>
            </a:r>
            <a:r>
              <a:rPr lang="de-DE" sz="1200">
                <a:solidFill>
                  <a:srgbClr val="333E48"/>
                </a:solidFill>
                <a:latin typeface="Ubuntu Light"/>
                <a:cs typeface="Ubuntu Light"/>
              </a:rPr>
              <a:t> </a:t>
            </a:r>
            <a:r>
              <a:rPr lang="de-DE" sz="1200" err="1">
                <a:solidFill>
                  <a:srgbClr val="333E48"/>
                </a:solidFill>
                <a:latin typeface="Ubuntu Light"/>
                <a:cs typeface="Ubuntu Light"/>
              </a:rPr>
              <a:t>tempor</a:t>
            </a:r>
            <a:r>
              <a:rPr lang="de-DE" sz="1200">
                <a:solidFill>
                  <a:srgbClr val="333E48"/>
                </a:solidFill>
                <a:latin typeface="Ubuntu Light"/>
                <a:cs typeface="Ubuntu Light"/>
              </a:rPr>
              <a:t> </a:t>
            </a:r>
            <a:r>
              <a:rPr lang="de-DE" sz="1200" err="1">
                <a:solidFill>
                  <a:srgbClr val="333E48"/>
                </a:solidFill>
                <a:latin typeface="Ubuntu Light"/>
                <a:cs typeface="Ubuntu Light"/>
              </a:rPr>
              <a:t>invidunt</a:t>
            </a:r>
            <a:r>
              <a:rPr lang="de-DE" sz="1200">
                <a:solidFill>
                  <a:srgbClr val="333E48"/>
                </a:solidFill>
                <a:latin typeface="Ubuntu Light"/>
                <a:cs typeface="Ubuntu Light"/>
              </a:rPr>
              <a:t> </a:t>
            </a:r>
            <a:r>
              <a:rPr lang="de-DE" sz="1200" err="1">
                <a:solidFill>
                  <a:srgbClr val="333E48"/>
                </a:solidFill>
                <a:latin typeface="Ubuntu Light"/>
                <a:cs typeface="Ubuntu Light"/>
              </a:rPr>
              <a:t>ut</a:t>
            </a:r>
            <a:r>
              <a:rPr lang="de-DE" sz="1200">
                <a:solidFill>
                  <a:srgbClr val="333E48"/>
                </a:solidFill>
                <a:latin typeface="Ubuntu Light"/>
                <a:cs typeface="Ubuntu Light"/>
              </a:rPr>
              <a:t> </a:t>
            </a:r>
            <a:r>
              <a:rPr lang="de-DE" sz="1200" err="1">
                <a:solidFill>
                  <a:srgbClr val="333E48"/>
                </a:solidFill>
                <a:latin typeface="Ubuntu Light"/>
                <a:cs typeface="Ubuntu Light"/>
              </a:rPr>
              <a:t>labore</a:t>
            </a:r>
            <a:r>
              <a:rPr lang="de-DE" sz="1200">
                <a:solidFill>
                  <a:srgbClr val="333E48"/>
                </a:solidFill>
                <a:latin typeface="Ubuntu Light"/>
                <a:cs typeface="Ubuntu Light"/>
              </a:rPr>
              <a:t> et </a:t>
            </a:r>
            <a:r>
              <a:rPr lang="de-DE" sz="1200" err="1">
                <a:solidFill>
                  <a:srgbClr val="333E48"/>
                </a:solidFill>
                <a:latin typeface="Ubuntu Light"/>
                <a:cs typeface="Ubuntu Light"/>
              </a:rPr>
              <a:t>dolore</a:t>
            </a:r>
            <a:r>
              <a:rPr lang="de-DE" sz="1200">
                <a:solidFill>
                  <a:srgbClr val="333E48"/>
                </a:solidFill>
                <a:latin typeface="Ubuntu Light"/>
                <a:cs typeface="Ubuntu Light"/>
              </a:rPr>
              <a:t>. </a:t>
            </a:r>
            <a:r>
              <a:rPr lang="de-DE" sz="1200" err="1">
                <a:solidFill>
                  <a:srgbClr val="333E48"/>
                </a:solidFill>
                <a:latin typeface="Ubuntu Light"/>
                <a:cs typeface="Ubuntu Light"/>
              </a:rPr>
              <a:t>Lorem</a:t>
            </a:r>
            <a:r>
              <a:rPr lang="de-DE" sz="1200">
                <a:solidFill>
                  <a:srgbClr val="333E48"/>
                </a:solidFill>
                <a:latin typeface="Ubuntu Light"/>
                <a:cs typeface="Ubuntu Light"/>
              </a:rPr>
              <a:t> </a:t>
            </a:r>
            <a:r>
              <a:rPr lang="de-DE" sz="1200" err="1">
                <a:solidFill>
                  <a:srgbClr val="333E48"/>
                </a:solidFill>
                <a:latin typeface="Ubuntu Light"/>
                <a:cs typeface="Ubuntu Light"/>
              </a:rPr>
              <a:t>ipsum</a:t>
            </a:r>
            <a:r>
              <a:rPr lang="de-DE" sz="1200">
                <a:solidFill>
                  <a:srgbClr val="333E48"/>
                </a:solidFill>
                <a:latin typeface="Ubuntu Light"/>
                <a:cs typeface="Ubuntu Light"/>
              </a:rPr>
              <a:t> </a:t>
            </a:r>
            <a:r>
              <a:rPr lang="de-DE" sz="1200" err="1">
                <a:solidFill>
                  <a:srgbClr val="333E48"/>
                </a:solidFill>
                <a:latin typeface="Ubuntu Light"/>
                <a:cs typeface="Ubuntu Light"/>
              </a:rPr>
              <a:t>dolor</a:t>
            </a:r>
            <a:r>
              <a:rPr lang="de-DE" sz="1200">
                <a:solidFill>
                  <a:srgbClr val="333E48"/>
                </a:solidFill>
                <a:latin typeface="Ubuntu Light"/>
                <a:cs typeface="Ubuntu Light"/>
              </a:rPr>
              <a:t> </a:t>
            </a:r>
            <a:r>
              <a:rPr lang="de-DE" sz="1200" err="1">
                <a:solidFill>
                  <a:srgbClr val="333E48"/>
                </a:solidFill>
                <a:latin typeface="Ubuntu Light"/>
                <a:cs typeface="Ubuntu Light"/>
              </a:rPr>
              <a:t>sit</a:t>
            </a:r>
            <a:r>
              <a:rPr lang="de-DE" sz="1200">
                <a:solidFill>
                  <a:srgbClr val="333E48"/>
                </a:solidFill>
                <a:latin typeface="Ubuntu Light"/>
                <a:cs typeface="Ubuntu Light"/>
              </a:rPr>
              <a:t> </a:t>
            </a:r>
            <a:r>
              <a:rPr lang="de-DE" sz="1200" err="1">
                <a:solidFill>
                  <a:srgbClr val="333E48"/>
                </a:solidFill>
                <a:latin typeface="Ubuntu Light"/>
                <a:cs typeface="Ubuntu Light"/>
              </a:rPr>
              <a:t>amet</a:t>
            </a:r>
            <a:r>
              <a:rPr lang="de-DE" sz="1200">
                <a:solidFill>
                  <a:srgbClr val="333E48"/>
                </a:solidFill>
                <a:latin typeface="Ubuntu Light"/>
                <a:cs typeface="Ubuntu Light"/>
              </a:rPr>
              <a:t>, </a:t>
            </a:r>
            <a:r>
              <a:rPr lang="de-DE" sz="1200" err="1">
                <a:solidFill>
                  <a:srgbClr val="333E48"/>
                </a:solidFill>
                <a:latin typeface="Ubuntu Light"/>
                <a:cs typeface="Ubuntu Light"/>
              </a:rPr>
              <a:t>consetetur</a:t>
            </a:r>
            <a:r>
              <a:rPr lang="de-DE" sz="1200">
                <a:solidFill>
                  <a:srgbClr val="333E48"/>
                </a:solidFill>
                <a:latin typeface="Ubuntu Light"/>
                <a:cs typeface="Ubuntu Light"/>
              </a:rPr>
              <a:t> </a:t>
            </a:r>
            <a:r>
              <a:rPr lang="de-DE" sz="1200" err="1">
                <a:solidFill>
                  <a:srgbClr val="333E48"/>
                </a:solidFill>
                <a:latin typeface="Ubuntu Light"/>
                <a:cs typeface="Ubuntu Light"/>
              </a:rPr>
              <a:t>sadipscing</a:t>
            </a:r>
            <a:r>
              <a:rPr lang="de-DE" sz="1200">
                <a:solidFill>
                  <a:srgbClr val="333E48"/>
                </a:solidFill>
                <a:latin typeface="Ubuntu Light"/>
                <a:cs typeface="Ubuntu Light"/>
              </a:rPr>
              <a:t> </a:t>
            </a:r>
            <a:r>
              <a:rPr lang="de-DE" sz="1200" err="1">
                <a:solidFill>
                  <a:srgbClr val="333E48"/>
                </a:solidFill>
                <a:latin typeface="Ubuntu Light"/>
                <a:cs typeface="Ubuntu Light"/>
              </a:rPr>
              <a:t>elitr</a:t>
            </a:r>
            <a:r>
              <a:rPr lang="de-DE" sz="1200">
                <a:solidFill>
                  <a:srgbClr val="333E48"/>
                </a:solidFill>
                <a:latin typeface="Ubuntu Light"/>
                <a:cs typeface="Ubuntu Light"/>
              </a:rPr>
              <a:t>, </a:t>
            </a:r>
            <a:r>
              <a:rPr lang="de-DE" sz="1200" err="1">
                <a:solidFill>
                  <a:srgbClr val="333E48"/>
                </a:solidFill>
                <a:latin typeface="Ubuntu Light"/>
                <a:cs typeface="Ubuntu Light"/>
              </a:rPr>
              <a:t>sed</a:t>
            </a:r>
            <a:r>
              <a:rPr lang="de-DE" sz="1200">
                <a:solidFill>
                  <a:srgbClr val="333E48"/>
                </a:solidFill>
                <a:latin typeface="Ubuntu Light"/>
                <a:cs typeface="Ubuntu Light"/>
              </a:rPr>
              <a:t> </a:t>
            </a:r>
            <a:r>
              <a:rPr lang="de-DE" sz="1200" err="1">
                <a:solidFill>
                  <a:srgbClr val="333E48"/>
                </a:solidFill>
                <a:latin typeface="Ubuntu Light"/>
                <a:cs typeface="Ubuntu Light"/>
              </a:rPr>
              <a:t>Lorem</a:t>
            </a:r>
            <a:r>
              <a:rPr lang="de-DE" sz="1200">
                <a:solidFill>
                  <a:srgbClr val="333E48"/>
                </a:solidFill>
                <a:latin typeface="Ubuntu Light"/>
                <a:cs typeface="Ubuntu Light"/>
              </a:rPr>
              <a:t> </a:t>
            </a:r>
            <a:r>
              <a:rPr lang="de-DE" sz="1200" err="1">
                <a:solidFill>
                  <a:srgbClr val="333E48"/>
                </a:solidFill>
                <a:latin typeface="Ubuntu Light"/>
                <a:cs typeface="Ubuntu Light"/>
              </a:rPr>
              <a:t>ipsum</a:t>
            </a:r>
            <a:r>
              <a:rPr lang="de-DE" sz="1200">
                <a:solidFill>
                  <a:srgbClr val="333E48"/>
                </a:solidFill>
                <a:latin typeface="Ubuntu Light"/>
                <a:cs typeface="Ubuntu Light"/>
              </a:rPr>
              <a:t> </a:t>
            </a:r>
            <a:r>
              <a:rPr lang="de-DE" sz="1200" err="1">
                <a:solidFill>
                  <a:srgbClr val="333E48"/>
                </a:solidFill>
                <a:latin typeface="Ubuntu Light"/>
                <a:cs typeface="Ubuntu Light"/>
              </a:rPr>
              <a:t>dolor</a:t>
            </a:r>
            <a:r>
              <a:rPr lang="de-DE" sz="1200">
                <a:solidFill>
                  <a:srgbClr val="333E48"/>
                </a:solidFill>
                <a:latin typeface="Ubuntu Light"/>
                <a:cs typeface="Ubuntu Light"/>
              </a:rPr>
              <a:t> </a:t>
            </a:r>
            <a:r>
              <a:rPr lang="de-DE" sz="1200" err="1">
                <a:solidFill>
                  <a:srgbClr val="333E48"/>
                </a:solidFill>
                <a:latin typeface="Ubuntu Light"/>
                <a:cs typeface="Ubuntu Light"/>
              </a:rPr>
              <a:t>sit</a:t>
            </a:r>
            <a:r>
              <a:rPr lang="de-DE" sz="1200">
                <a:solidFill>
                  <a:srgbClr val="333E48"/>
                </a:solidFill>
                <a:latin typeface="Ubuntu Light"/>
                <a:cs typeface="Ubuntu Light"/>
              </a:rPr>
              <a:t> </a:t>
            </a:r>
            <a:r>
              <a:rPr lang="de-DE" sz="1200" err="1">
                <a:solidFill>
                  <a:srgbClr val="333E48"/>
                </a:solidFill>
                <a:latin typeface="Ubuntu Light"/>
                <a:cs typeface="Ubuntu Light"/>
              </a:rPr>
              <a:t>amet</a:t>
            </a:r>
            <a:r>
              <a:rPr lang="de-DE" sz="1200">
                <a:solidFill>
                  <a:srgbClr val="333E48"/>
                </a:solidFill>
                <a:latin typeface="Ubuntu Light"/>
                <a:cs typeface="Ubuntu Light"/>
              </a:rPr>
              <a:t>, </a:t>
            </a:r>
            <a:r>
              <a:rPr lang="de-DE" sz="1200" err="1">
                <a:solidFill>
                  <a:srgbClr val="333E48"/>
                </a:solidFill>
                <a:latin typeface="Ubuntu Light"/>
                <a:cs typeface="Ubuntu Light"/>
              </a:rPr>
              <a:t>consetetur</a:t>
            </a:r>
            <a:r>
              <a:rPr lang="de-DE" sz="1200">
                <a:solidFill>
                  <a:srgbClr val="333E48"/>
                </a:solidFill>
                <a:latin typeface="Ubuntu Light"/>
                <a:cs typeface="Ubuntu Light"/>
              </a:rPr>
              <a:t> </a:t>
            </a:r>
            <a:r>
              <a:rPr lang="de-DE" sz="1200" err="1">
                <a:solidFill>
                  <a:srgbClr val="333E48"/>
                </a:solidFill>
                <a:latin typeface="Ubuntu Light"/>
                <a:cs typeface="Ubuntu Light"/>
              </a:rPr>
              <a:t>sadipscing</a:t>
            </a:r>
            <a:r>
              <a:rPr lang="de-DE" sz="1200">
                <a:solidFill>
                  <a:srgbClr val="333E48"/>
                </a:solidFill>
                <a:latin typeface="Ubuntu Light"/>
                <a:cs typeface="Ubuntu Light"/>
              </a:rPr>
              <a:t> </a:t>
            </a:r>
            <a:r>
              <a:rPr lang="de-DE" sz="1200" err="1">
                <a:solidFill>
                  <a:srgbClr val="333E48"/>
                </a:solidFill>
                <a:latin typeface="Ubuntu Light"/>
                <a:cs typeface="Ubuntu Light"/>
              </a:rPr>
              <a:t>elitr</a:t>
            </a:r>
            <a:r>
              <a:rPr lang="de-DE" sz="1200">
                <a:solidFill>
                  <a:srgbClr val="333E48"/>
                </a:solidFill>
                <a:latin typeface="Ubuntu Light"/>
                <a:cs typeface="Ubuntu Light"/>
              </a:rPr>
              <a:t>, </a:t>
            </a:r>
            <a:r>
              <a:rPr lang="de-DE" sz="1200" err="1">
                <a:solidFill>
                  <a:srgbClr val="333E48"/>
                </a:solidFill>
                <a:latin typeface="Ubuntu Light"/>
                <a:cs typeface="Ubuntu Light"/>
              </a:rPr>
              <a:t>sed</a:t>
            </a:r>
            <a:r>
              <a:rPr lang="de-DE" sz="1200">
                <a:solidFill>
                  <a:srgbClr val="333E48"/>
                </a:solidFill>
                <a:latin typeface="Ubuntu Light"/>
                <a:cs typeface="Ubuntu Light"/>
              </a:rPr>
              <a:t> </a:t>
            </a:r>
            <a:r>
              <a:rPr lang="de-DE" sz="1200" err="1">
                <a:solidFill>
                  <a:srgbClr val="333E48"/>
                </a:solidFill>
                <a:latin typeface="Ubuntu Light"/>
                <a:cs typeface="Ubuntu Light"/>
              </a:rPr>
              <a:t>diam</a:t>
            </a:r>
            <a:r>
              <a:rPr lang="de-DE" sz="1200">
                <a:solidFill>
                  <a:srgbClr val="333E48"/>
                </a:solidFill>
                <a:latin typeface="Ubuntu Light"/>
                <a:cs typeface="Ubuntu Light"/>
              </a:rPr>
              <a:t> </a:t>
            </a:r>
            <a:r>
              <a:rPr lang="de-DE" sz="1200" err="1">
                <a:solidFill>
                  <a:srgbClr val="333E48"/>
                </a:solidFill>
                <a:latin typeface="Ubuntu Light"/>
                <a:cs typeface="Ubuntu Light"/>
              </a:rPr>
              <a:t>nonumy</a:t>
            </a:r>
            <a:r>
              <a:rPr lang="de-DE" sz="1200">
                <a:solidFill>
                  <a:srgbClr val="333E48"/>
                </a:solidFill>
                <a:latin typeface="Ubuntu Light"/>
                <a:cs typeface="Ubuntu Light"/>
              </a:rPr>
              <a:t> </a:t>
            </a:r>
            <a:r>
              <a:rPr lang="de-DE" sz="1200" err="1">
                <a:solidFill>
                  <a:srgbClr val="333E48"/>
                </a:solidFill>
                <a:latin typeface="Ubuntu Light"/>
                <a:cs typeface="Ubuntu Light"/>
              </a:rPr>
              <a:t>eirmod</a:t>
            </a:r>
            <a:r>
              <a:rPr lang="de-DE" sz="1200">
                <a:solidFill>
                  <a:srgbClr val="333E48"/>
                </a:solidFill>
                <a:latin typeface="Ubuntu Light"/>
                <a:cs typeface="Ubuntu Light"/>
              </a:rPr>
              <a:t> </a:t>
            </a:r>
            <a:r>
              <a:rPr lang="de-DE" sz="1200" err="1">
                <a:solidFill>
                  <a:srgbClr val="333E48"/>
                </a:solidFill>
                <a:latin typeface="Ubuntu Light"/>
                <a:cs typeface="Ubuntu Light"/>
              </a:rPr>
              <a:t>tempor</a:t>
            </a:r>
            <a:r>
              <a:rPr lang="de-DE" sz="1200">
                <a:solidFill>
                  <a:srgbClr val="333E48"/>
                </a:solidFill>
                <a:latin typeface="Ubuntu Light"/>
                <a:cs typeface="Ubuntu Light"/>
              </a:rPr>
              <a:t> </a:t>
            </a:r>
            <a:r>
              <a:rPr lang="de-DE" sz="1200" err="1">
                <a:solidFill>
                  <a:srgbClr val="333E48"/>
                </a:solidFill>
                <a:latin typeface="Ubuntu Light"/>
                <a:cs typeface="Ubuntu Light"/>
              </a:rPr>
              <a:t>invidunt</a:t>
            </a:r>
            <a:r>
              <a:rPr lang="de-DE" sz="1200">
                <a:solidFill>
                  <a:srgbClr val="333E48"/>
                </a:solidFill>
                <a:latin typeface="Ubuntu Light"/>
                <a:cs typeface="Ubuntu Light"/>
              </a:rPr>
              <a:t> </a:t>
            </a:r>
            <a:r>
              <a:rPr lang="de-DE" sz="1200" err="1">
                <a:solidFill>
                  <a:srgbClr val="333E48"/>
                </a:solidFill>
                <a:latin typeface="Ubuntu Light"/>
                <a:cs typeface="Ubuntu Light"/>
              </a:rPr>
              <a:t>ut</a:t>
            </a:r>
            <a:r>
              <a:rPr lang="de-DE" sz="1200">
                <a:solidFill>
                  <a:srgbClr val="333E48"/>
                </a:solidFill>
                <a:latin typeface="Ubuntu Light"/>
                <a:cs typeface="Ubuntu Light"/>
              </a:rPr>
              <a:t> </a:t>
            </a:r>
            <a:r>
              <a:rPr lang="de-DE" sz="1200" err="1">
                <a:solidFill>
                  <a:srgbClr val="333E48"/>
                </a:solidFill>
                <a:latin typeface="Ubuntu Light"/>
                <a:cs typeface="Ubuntu Light"/>
              </a:rPr>
              <a:t>labore</a:t>
            </a:r>
            <a:r>
              <a:rPr lang="de-DE" sz="1200">
                <a:solidFill>
                  <a:srgbClr val="333E48"/>
                </a:solidFill>
                <a:latin typeface="Ubuntu Light"/>
                <a:cs typeface="Ubuntu Light"/>
              </a:rPr>
              <a:t> et </a:t>
            </a:r>
            <a:r>
              <a:rPr lang="de-DE" sz="1200" err="1">
                <a:solidFill>
                  <a:srgbClr val="333E48"/>
                </a:solidFill>
                <a:latin typeface="Ubuntu Light"/>
                <a:cs typeface="Ubuntu Light"/>
              </a:rPr>
              <a:t>dolore</a:t>
            </a:r>
            <a:r>
              <a:rPr lang="de-DE" sz="1200">
                <a:solidFill>
                  <a:srgbClr val="333E48"/>
                </a:solidFill>
                <a:latin typeface="Ubuntu Light"/>
                <a:cs typeface="Ubuntu Light"/>
              </a:rPr>
              <a:t> magna </a:t>
            </a:r>
            <a:r>
              <a:rPr lang="de-DE" sz="1200" err="1">
                <a:solidFill>
                  <a:srgbClr val="333E48"/>
                </a:solidFill>
                <a:latin typeface="Ubuntu Light"/>
                <a:cs typeface="Ubuntu Light"/>
              </a:rPr>
              <a:t>aliquyam</a:t>
            </a:r>
            <a:r>
              <a:rPr lang="de-DE" sz="1200">
                <a:solidFill>
                  <a:srgbClr val="333E48"/>
                </a:solidFill>
                <a:latin typeface="Ubuntu Light"/>
                <a:cs typeface="Ubuntu Light"/>
              </a:rPr>
              <a:t> </a:t>
            </a:r>
            <a:r>
              <a:rPr lang="de-DE" sz="1200" err="1">
                <a:solidFill>
                  <a:srgbClr val="333E48"/>
                </a:solidFill>
                <a:latin typeface="Ubuntu Light"/>
                <a:cs typeface="Ubuntu Light"/>
              </a:rPr>
              <a:t>erat</a:t>
            </a:r>
            <a:r>
              <a:rPr lang="de-DE" sz="1200">
                <a:solidFill>
                  <a:srgbClr val="333E48"/>
                </a:solidFill>
                <a:latin typeface="Ubuntu Light"/>
                <a:cs typeface="Ubuntu Light"/>
              </a:rPr>
              <a:t>, </a:t>
            </a:r>
            <a:r>
              <a:rPr lang="de-DE" sz="1200" err="1">
                <a:solidFill>
                  <a:srgbClr val="333E48"/>
                </a:solidFill>
                <a:latin typeface="Ubuntu Light"/>
                <a:cs typeface="Ubuntu Light"/>
              </a:rPr>
              <a:t>sed</a:t>
            </a:r>
            <a:r>
              <a:rPr lang="de-DE" sz="1200">
                <a:solidFill>
                  <a:srgbClr val="333E48"/>
                </a:solidFill>
                <a:latin typeface="Ubuntu Light"/>
                <a:cs typeface="Ubuntu Light"/>
              </a:rPr>
              <a:t> </a:t>
            </a:r>
            <a:r>
              <a:rPr lang="de-DE" sz="1200" err="1">
                <a:solidFill>
                  <a:srgbClr val="333E48"/>
                </a:solidFill>
                <a:latin typeface="Ubuntu Light"/>
                <a:cs typeface="Ubuntu Light"/>
              </a:rPr>
              <a:t>diam</a:t>
            </a:r>
            <a:r>
              <a:rPr lang="de-DE" sz="1200">
                <a:solidFill>
                  <a:srgbClr val="333E48"/>
                </a:solidFill>
                <a:latin typeface="Ubuntu Light"/>
                <a:cs typeface="Ubuntu Light"/>
              </a:rPr>
              <a:t> </a:t>
            </a:r>
            <a:r>
              <a:rPr lang="de-DE" sz="1200" err="1">
                <a:solidFill>
                  <a:srgbClr val="333E48"/>
                </a:solidFill>
                <a:latin typeface="Ubuntu Light"/>
                <a:cs typeface="Ubuntu Light"/>
              </a:rPr>
              <a:t>voluptua</a:t>
            </a:r>
            <a:r>
              <a:rPr lang="de-DE" sz="1200">
                <a:solidFill>
                  <a:srgbClr val="333E48"/>
                </a:solidFill>
                <a:latin typeface="Ubuntu Light"/>
                <a:cs typeface="Ubuntu Light"/>
              </a:rPr>
              <a:t>. At</a:t>
            </a:r>
          </a:p>
          <a:p>
            <a:endParaRPr lang="de-DE"/>
          </a:p>
        </p:txBody>
      </p:sp>
      <p:sp>
        <p:nvSpPr>
          <p:cNvPr id="10" name="Textplatzhalter 7">
            <a:extLst>
              <a:ext uri="{FF2B5EF4-FFF2-40B4-BE49-F238E27FC236}">
                <a16:creationId xmlns:a16="http://schemas.microsoft.com/office/drawing/2014/main" id="{3CB2C1D3-6B5B-1541-9E39-4D1532C56A92}"/>
              </a:ext>
            </a:extLst>
          </p:cNvPr>
          <p:cNvSpPr>
            <a:spLocks noGrp="1"/>
          </p:cNvSpPr>
          <p:nvPr>
            <p:ph type="body" sz="quarter" idx="21" hasCustomPrompt="1"/>
          </p:nvPr>
        </p:nvSpPr>
        <p:spPr>
          <a:xfrm>
            <a:off x="744029" y="130441"/>
            <a:ext cx="8041156" cy="525462"/>
          </a:xfrm>
          <a:prstGeom prst="rect">
            <a:avLst/>
          </a:prstGeom>
          <a:ln>
            <a:noFill/>
          </a:ln>
        </p:spPr>
        <p:txBody>
          <a:bodyPr/>
          <a:lstStyle>
            <a:lvl1pPr marL="0" indent="0">
              <a:buNone/>
              <a:defRPr sz="2400" b="0" i="0">
                <a:solidFill>
                  <a:srgbClr val="2575FC"/>
                </a:solidFill>
                <a:latin typeface="Ubuntu Medium" panose="020B0504030602030204" pitchFamily="34" charset="0"/>
              </a:defRPr>
            </a:lvl1pPr>
          </a:lstStyle>
          <a:p>
            <a:r>
              <a:rPr lang="de-DE" sz="2400"/>
              <a:t>Agenda</a:t>
            </a:r>
            <a:endParaRPr lang="de-DE"/>
          </a:p>
        </p:txBody>
      </p:sp>
      <p:pic>
        <p:nvPicPr>
          <p:cNvPr id="13" name="Grafik 12">
            <a:extLst>
              <a:ext uri="{FF2B5EF4-FFF2-40B4-BE49-F238E27FC236}">
                <a16:creationId xmlns:a16="http://schemas.microsoft.com/office/drawing/2014/main" id="{BB699E79-D840-E747-BA1C-40FC77C48CD5}"/>
              </a:ext>
            </a:extLst>
          </p:cNvPr>
          <p:cNvPicPr>
            <a:picLocks noChangeAspect="1"/>
          </p:cNvPicPr>
          <p:nvPr userDrawn="1"/>
        </p:nvPicPr>
        <p:blipFill>
          <a:blip r:embed="rId3"/>
          <a:stretch>
            <a:fillRect/>
          </a:stretch>
        </p:blipFill>
        <p:spPr>
          <a:xfrm rot="10800000" flipV="1">
            <a:off x="-45720" y="150079"/>
            <a:ext cx="313668" cy="486186"/>
          </a:xfrm>
          <a:prstGeom prst="rect">
            <a:avLst/>
          </a:prstGeom>
        </p:spPr>
      </p:pic>
    </p:spTree>
    <p:extLst>
      <p:ext uri="{BB962C8B-B14F-4D97-AF65-F5344CB8AC3E}">
        <p14:creationId xmlns:p14="http://schemas.microsoft.com/office/powerpoint/2010/main" val="2817388295"/>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creenshot">
    <p:spTree>
      <p:nvGrpSpPr>
        <p:cNvPr id="1" name=""/>
        <p:cNvGrpSpPr/>
        <p:nvPr/>
      </p:nvGrpSpPr>
      <p:grpSpPr>
        <a:xfrm>
          <a:off x="0" y="0"/>
          <a:ext cx="0" cy="0"/>
          <a:chOff x="0" y="0"/>
          <a:chExt cx="0" cy="0"/>
        </a:xfrm>
      </p:grpSpPr>
      <p:pic>
        <p:nvPicPr>
          <p:cNvPr id="3" name="Bild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82542" y="169712"/>
            <a:ext cx="474923" cy="154389"/>
          </a:xfrm>
          <a:prstGeom prst="rect">
            <a:avLst/>
          </a:prstGeom>
        </p:spPr>
      </p:pic>
      <p:sp>
        <p:nvSpPr>
          <p:cNvPr id="12" name="Foliennummernplatzhalter 1"/>
          <p:cNvSpPr txBox="1">
            <a:spLocks/>
          </p:cNvSpPr>
          <p:nvPr userDrawn="1"/>
        </p:nvSpPr>
        <p:spPr>
          <a:xfrm>
            <a:off x="11560256" y="6469244"/>
            <a:ext cx="511917" cy="365125"/>
          </a:xfrm>
          <a:prstGeom prst="rect">
            <a:avLst/>
          </a:prstGeom>
        </p:spPr>
        <p:txBody>
          <a:bodyPr lIns="121899" tIns="60949" rIns="121899" bIns="60949"/>
          <a:lstStyle>
            <a:defPPr>
              <a:defRPr lang="de-DE"/>
            </a:defPPr>
            <a:lvl1pPr marL="0" algn="l" defTabSz="457200" rtl="0" eaLnBrk="1" latinLnBrk="0" hangingPunct="1">
              <a:defRPr sz="1800" kern="1200">
                <a:solidFill>
                  <a:srgbClr val="333E4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991DA0-33FB-D643-956A-DF909914E7D3}" type="slidenum">
              <a:rPr lang="de-DE" sz="1100">
                <a:latin typeface="Ubuntu Light"/>
                <a:cs typeface="Ubuntu Light"/>
              </a:rPr>
              <a:pPr/>
              <a:t>‹#›</a:t>
            </a:fld>
            <a:endParaRPr lang="de-DE" sz="1100">
              <a:latin typeface="Ubuntu Light"/>
              <a:cs typeface="Ubuntu Light"/>
            </a:endParaRPr>
          </a:p>
        </p:txBody>
      </p:sp>
      <p:sp>
        <p:nvSpPr>
          <p:cNvPr id="14" name="Textplatzhalter 12"/>
          <p:cNvSpPr>
            <a:spLocks noGrp="1"/>
          </p:cNvSpPr>
          <p:nvPr>
            <p:ph type="body" sz="quarter" idx="20" hasCustomPrompt="1"/>
          </p:nvPr>
        </p:nvSpPr>
        <p:spPr>
          <a:xfrm>
            <a:off x="116652" y="6524012"/>
            <a:ext cx="2111375" cy="238125"/>
          </a:xfrm>
          <a:prstGeom prst="rect">
            <a:avLst/>
          </a:prstGeom>
        </p:spPr>
        <p:txBody>
          <a:bodyPr vert="horz"/>
          <a:lstStyle>
            <a:lvl1pPr marL="0" indent="0">
              <a:buNone/>
              <a:defRPr sz="900" b="0" i="0">
                <a:latin typeface="Ubuntu Light"/>
                <a:cs typeface="Ubuntu Light"/>
              </a:defRPr>
            </a:lvl1pPr>
          </a:lstStyle>
          <a:p>
            <a:pPr lvl="0"/>
            <a:r>
              <a:rPr lang="de-DE"/>
              <a:t>Über </a:t>
            </a:r>
            <a:r>
              <a:rPr lang="de-DE" err="1"/>
              <a:t>d.velop</a:t>
            </a:r>
            <a:endParaRPr lang="de-DE"/>
          </a:p>
        </p:txBody>
      </p:sp>
      <p:cxnSp>
        <p:nvCxnSpPr>
          <p:cNvPr id="15" name="Gerade Verbindung 14"/>
          <p:cNvCxnSpPr/>
          <p:nvPr userDrawn="1"/>
        </p:nvCxnSpPr>
        <p:spPr>
          <a:xfrm>
            <a:off x="200019" y="6441677"/>
            <a:ext cx="11757445" cy="0"/>
          </a:xfrm>
          <a:prstGeom prst="line">
            <a:avLst/>
          </a:prstGeom>
          <a:ln w="19050">
            <a:gradFill>
              <a:gsLst>
                <a:gs pos="0">
                  <a:srgbClr val="2575FC"/>
                </a:gs>
                <a:gs pos="100000">
                  <a:srgbClr val="00ECBC"/>
                </a:gs>
              </a:gsLst>
              <a:lin ang="5400000" scaled="1"/>
            </a:gradFill>
          </a:ln>
          <a:effectLst/>
        </p:spPr>
        <p:style>
          <a:lnRef idx="2">
            <a:schemeClr val="accent1"/>
          </a:lnRef>
          <a:fillRef idx="0">
            <a:schemeClr val="accent1"/>
          </a:fillRef>
          <a:effectRef idx="1">
            <a:schemeClr val="accent1"/>
          </a:effectRef>
          <a:fontRef idx="minor">
            <a:schemeClr val="tx1"/>
          </a:fontRef>
        </p:style>
      </p:cxnSp>
      <p:sp>
        <p:nvSpPr>
          <p:cNvPr id="8" name="Textplatzhalter 7">
            <a:extLst>
              <a:ext uri="{FF2B5EF4-FFF2-40B4-BE49-F238E27FC236}">
                <a16:creationId xmlns:a16="http://schemas.microsoft.com/office/drawing/2014/main" id="{F1DE448A-9BF6-324D-826B-B901ABD339E8}"/>
              </a:ext>
            </a:extLst>
          </p:cNvPr>
          <p:cNvSpPr>
            <a:spLocks noGrp="1"/>
          </p:cNvSpPr>
          <p:nvPr>
            <p:ph type="body" sz="quarter" idx="21" hasCustomPrompt="1"/>
          </p:nvPr>
        </p:nvSpPr>
        <p:spPr>
          <a:xfrm>
            <a:off x="744029" y="130441"/>
            <a:ext cx="8041156" cy="525462"/>
          </a:xfrm>
          <a:prstGeom prst="rect">
            <a:avLst/>
          </a:prstGeom>
          <a:ln>
            <a:noFill/>
          </a:ln>
        </p:spPr>
        <p:txBody>
          <a:bodyPr/>
          <a:lstStyle>
            <a:lvl1pPr marL="0" indent="0">
              <a:buNone/>
              <a:defRPr sz="2400" b="0" i="0">
                <a:solidFill>
                  <a:srgbClr val="2575FC"/>
                </a:solidFill>
                <a:latin typeface="Ubuntu Medium" panose="020B0504030602030204" pitchFamily="34" charset="0"/>
              </a:defRPr>
            </a:lvl1pPr>
          </a:lstStyle>
          <a:p>
            <a:r>
              <a:rPr lang="de-DE" sz="2400"/>
              <a:t>Agenda</a:t>
            </a:r>
            <a:endParaRPr lang="de-DE"/>
          </a:p>
        </p:txBody>
      </p:sp>
      <p:sp>
        <p:nvSpPr>
          <p:cNvPr id="9" name="Bildplatzhalter 4">
            <a:extLst>
              <a:ext uri="{FF2B5EF4-FFF2-40B4-BE49-F238E27FC236}">
                <a16:creationId xmlns:a16="http://schemas.microsoft.com/office/drawing/2014/main" id="{EC2486D5-0D7C-4648-8A7C-CC237D0DD532}"/>
              </a:ext>
            </a:extLst>
          </p:cNvPr>
          <p:cNvSpPr>
            <a:spLocks noGrp="1"/>
          </p:cNvSpPr>
          <p:nvPr>
            <p:ph type="pic" sz="quarter" idx="10"/>
          </p:nvPr>
        </p:nvSpPr>
        <p:spPr>
          <a:xfrm>
            <a:off x="1365250" y="1195388"/>
            <a:ext cx="9209088" cy="5024437"/>
          </a:xfrm>
          <a:prstGeom prst="rect">
            <a:avLst/>
          </a:prstGeom>
          <a:effectLst>
            <a:outerShdw blurRad="82550" dist="38100" algn="tl" rotWithShape="0">
              <a:srgbClr val="000000">
                <a:alpha val="70000"/>
              </a:srgbClr>
            </a:outerShdw>
          </a:effectLst>
        </p:spPr>
        <p:txBody>
          <a:bodyPr vert="horz"/>
          <a:lstStyle/>
          <a:p>
            <a:endParaRPr lang="de-DE"/>
          </a:p>
        </p:txBody>
      </p:sp>
      <p:pic>
        <p:nvPicPr>
          <p:cNvPr id="10" name="Grafik 9">
            <a:extLst>
              <a:ext uri="{FF2B5EF4-FFF2-40B4-BE49-F238E27FC236}">
                <a16:creationId xmlns:a16="http://schemas.microsoft.com/office/drawing/2014/main" id="{04045BDB-6E64-D940-BB98-5B9F02A959DD}"/>
              </a:ext>
            </a:extLst>
          </p:cNvPr>
          <p:cNvPicPr>
            <a:picLocks noChangeAspect="1"/>
          </p:cNvPicPr>
          <p:nvPr userDrawn="1"/>
        </p:nvPicPr>
        <p:blipFill>
          <a:blip r:embed="rId3"/>
          <a:stretch>
            <a:fillRect/>
          </a:stretch>
        </p:blipFill>
        <p:spPr>
          <a:xfrm rot="10800000" flipV="1">
            <a:off x="-45720" y="150079"/>
            <a:ext cx="313668" cy="486186"/>
          </a:xfrm>
          <a:prstGeom prst="rect">
            <a:avLst/>
          </a:prstGeom>
        </p:spPr>
      </p:pic>
    </p:spTree>
    <p:extLst>
      <p:ext uri="{BB962C8B-B14F-4D97-AF65-F5344CB8AC3E}">
        <p14:creationId xmlns:p14="http://schemas.microsoft.com/office/powerpoint/2010/main" val="1538071101"/>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ckup iMac in Perspektive">
    <p:spTree>
      <p:nvGrpSpPr>
        <p:cNvPr id="1" name=""/>
        <p:cNvGrpSpPr/>
        <p:nvPr/>
      </p:nvGrpSpPr>
      <p:grpSpPr>
        <a:xfrm>
          <a:off x="0" y="0"/>
          <a:ext cx="0" cy="0"/>
          <a:chOff x="0" y="0"/>
          <a:chExt cx="0" cy="0"/>
        </a:xfrm>
      </p:grpSpPr>
      <p:pic>
        <p:nvPicPr>
          <p:cNvPr id="3" name="Bild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82542" y="169712"/>
            <a:ext cx="474923" cy="154389"/>
          </a:xfrm>
          <a:prstGeom prst="rect">
            <a:avLst/>
          </a:prstGeom>
        </p:spPr>
      </p:pic>
      <p:sp>
        <p:nvSpPr>
          <p:cNvPr id="12" name="Foliennummernplatzhalter 1"/>
          <p:cNvSpPr txBox="1">
            <a:spLocks/>
          </p:cNvSpPr>
          <p:nvPr userDrawn="1"/>
        </p:nvSpPr>
        <p:spPr>
          <a:xfrm>
            <a:off x="11560256" y="6469244"/>
            <a:ext cx="511917" cy="365125"/>
          </a:xfrm>
          <a:prstGeom prst="rect">
            <a:avLst/>
          </a:prstGeom>
        </p:spPr>
        <p:txBody>
          <a:bodyPr lIns="121899" tIns="60949" rIns="121899" bIns="60949"/>
          <a:lstStyle>
            <a:defPPr>
              <a:defRPr lang="de-DE"/>
            </a:defPPr>
            <a:lvl1pPr marL="0" algn="l" defTabSz="457200" rtl="0" eaLnBrk="1" latinLnBrk="0" hangingPunct="1">
              <a:defRPr sz="1800" kern="1200">
                <a:solidFill>
                  <a:srgbClr val="333E4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991DA0-33FB-D643-956A-DF909914E7D3}" type="slidenum">
              <a:rPr lang="de-DE" sz="1100">
                <a:latin typeface="Ubuntu Light"/>
                <a:cs typeface="Ubuntu Light"/>
              </a:rPr>
              <a:pPr/>
              <a:t>‹#›</a:t>
            </a:fld>
            <a:endParaRPr lang="de-DE" sz="1100">
              <a:latin typeface="Ubuntu Light"/>
              <a:cs typeface="Ubuntu Light"/>
            </a:endParaRPr>
          </a:p>
        </p:txBody>
      </p:sp>
      <p:sp>
        <p:nvSpPr>
          <p:cNvPr id="14" name="Textplatzhalter 12"/>
          <p:cNvSpPr>
            <a:spLocks noGrp="1"/>
          </p:cNvSpPr>
          <p:nvPr>
            <p:ph type="body" sz="quarter" idx="20" hasCustomPrompt="1"/>
          </p:nvPr>
        </p:nvSpPr>
        <p:spPr>
          <a:xfrm>
            <a:off x="116652" y="6524012"/>
            <a:ext cx="2111375" cy="238125"/>
          </a:xfrm>
          <a:prstGeom prst="rect">
            <a:avLst/>
          </a:prstGeom>
        </p:spPr>
        <p:txBody>
          <a:bodyPr vert="horz"/>
          <a:lstStyle>
            <a:lvl1pPr marL="0" indent="0">
              <a:buNone/>
              <a:defRPr sz="900" b="0" i="0">
                <a:latin typeface="Ubuntu Light"/>
                <a:cs typeface="Ubuntu Light"/>
              </a:defRPr>
            </a:lvl1pPr>
          </a:lstStyle>
          <a:p>
            <a:pPr lvl="0"/>
            <a:r>
              <a:rPr lang="de-DE"/>
              <a:t>Über </a:t>
            </a:r>
            <a:r>
              <a:rPr lang="de-DE" err="1"/>
              <a:t>d.velop</a:t>
            </a:r>
            <a:endParaRPr lang="de-DE"/>
          </a:p>
        </p:txBody>
      </p:sp>
      <p:cxnSp>
        <p:nvCxnSpPr>
          <p:cNvPr id="15" name="Gerade Verbindung 14"/>
          <p:cNvCxnSpPr/>
          <p:nvPr userDrawn="1"/>
        </p:nvCxnSpPr>
        <p:spPr>
          <a:xfrm>
            <a:off x="200019" y="6441677"/>
            <a:ext cx="11757445" cy="0"/>
          </a:xfrm>
          <a:prstGeom prst="line">
            <a:avLst/>
          </a:prstGeom>
          <a:ln w="19050">
            <a:gradFill>
              <a:gsLst>
                <a:gs pos="0">
                  <a:srgbClr val="2575FC"/>
                </a:gs>
                <a:gs pos="100000">
                  <a:srgbClr val="00ECBC"/>
                </a:gs>
              </a:gsLst>
              <a:lin ang="5400000" scaled="1"/>
            </a:gradFill>
          </a:ln>
          <a:effectLst/>
        </p:spPr>
        <p:style>
          <a:lnRef idx="2">
            <a:schemeClr val="accent1"/>
          </a:lnRef>
          <a:fillRef idx="0">
            <a:schemeClr val="accent1"/>
          </a:fillRef>
          <a:effectRef idx="1">
            <a:schemeClr val="accent1"/>
          </a:effectRef>
          <a:fontRef idx="minor">
            <a:schemeClr val="tx1"/>
          </a:fontRef>
        </p:style>
      </p:cxnSp>
      <p:pic>
        <p:nvPicPr>
          <p:cNvPr id="10" name="Bild 10" descr="09_Right-v1.psd">
            <a:extLst>
              <a:ext uri="{FF2B5EF4-FFF2-40B4-BE49-F238E27FC236}">
                <a16:creationId xmlns:a16="http://schemas.microsoft.com/office/drawing/2014/main" id="{95F2835F-EBD9-1F4A-8DD9-0E552A9DD63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62673" y="89044"/>
            <a:ext cx="7956593" cy="6190073"/>
          </a:xfrm>
          <a:prstGeom prst="rect">
            <a:avLst/>
          </a:prstGeom>
        </p:spPr>
      </p:pic>
      <p:sp>
        <p:nvSpPr>
          <p:cNvPr id="13" name="Textplatzhalter 3">
            <a:extLst>
              <a:ext uri="{FF2B5EF4-FFF2-40B4-BE49-F238E27FC236}">
                <a16:creationId xmlns:a16="http://schemas.microsoft.com/office/drawing/2014/main" id="{1E462ADC-17DB-9041-9D98-D562A9B04CAA}"/>
              </a:ext>
            </a:extLst>
          </p:cNvPr>
          <p:cNvSpPr>
            <a:spLocks noGrp="1"/>
          </p:cNvSpPr>
          <p:nvPr>
            <p:ph type="body" sz="quarter" idx="23" hasCustomPrompt="1"/>
          </p:nvPr>
        </p:nvSpPr>
        <p:spPr>
          <a:xfrm>
            <a:off x="744029" y="1118048"/>
            <a:ext cx="4918075" cy="4910791"/>
          </a:xfrm>
          <a:prstGeom prst="rect">
            <a:avLst/>
          </a:prstGeom>
        </p:spPr>
        <p:txBody>
          <a:bodyPr/>
          <a:lstStyle>
            <a:lvl1pPr marL="0" marR="0" indent="0" algn="l" defTabSz="609493" rtl="0" eaLnBrk="1" fontAlgn="auto" latinLnBrk="0" hangingPunct="1">
              <a:lnSpc>
                <a:spcPct val="100000"/>
              </a:lnSpc>
              <a:spcBef>
                <a:spcPct val="20000"/>
              </a:spcBef>
              <a:spcAft>
                <a:spcPts val="0"/>
              </a:spcAft>
              <a:buClrTx/>
              <a:buSzTx/>
              <a:buFont typeface="Arial"/>
              <a:buNone/>
              <a:tabLst/>
              <a:defRPr sz="1600" b="0" i="0">
                <a:solidFill>
                  <a:schemeClr val="tx1"/>
                </a:solidFill>
                <a:latin typeface="Ubuntu Light" panose="020B0304030602030204" pitchFamily="34" charset="0"/>
              </a:defRPr>
            </a:lvl1pPr>
          </a:lstStyle>
          <a:p>
            <a:pPr marL="0" marR="0" lvl="0" indent="0" algn="l" defTabSz="609493" rtl="0" eaLnBrk="1" fontAlgn="auto" latinLnBrk="0" hangingPunct="1">
              <a:lnSpc>
                <a:spcPct val="100000"/>
              </a:lnSpc>
              <a:spcBef>
                <a:spcPct val="20000"/>
              </a:spcBef>
              <a:spcAft>
                <a:spcPts val="0"/>
              </a:spcAft>
              <a:buClrTx/>
              <a:buSzTx/>
              <a:buFont typeface="Arial"/>
              <a:buNone/>
              <a:tabLst/>
              <a:defRPr/>
            </a:pPr>
            <a:r>
              <a:rPr lang="de-DE" sz="1600">
                <a:solidFill>
                  <a:srgbClr val="333E48"/>
                </a:solidFill>
                <a:latin typeface="Ubuntu Light"/>
                <a:cs typeface="Ubuntu Light"/>
              </a:rPr>
              <a:t>Lorem </a:t>
            </a:r>
            <a:r>
              <a:rPr lang="de-DE" sz="1600" err="1">
                <a:solidFill>
                  <a:srgbClr val="333E48"/>
                </a:solidFill>
                <a:latin typeface="Ubuntu Light"/>
                <a:cs typeface="Ubuntu Light"/>
              </a:rPr>
              <a:t>ipsum</a:t>
            </a:r>
            <a:r>
              <a:rPr lang="de-DE" sz="1600">
                <a:solidFill>
                  <a:srgbClr val="333E48"/>
                </a:solidFill>
                <a:latin typeface="Ubuntu Light"/>
                <a:cs typeface="Ubuntu Light"/>
              </a:rPr>
              <a:t> </a:t>
            </a:r>
            <a:r>
              <a:rPr lang="de-DE" sz="1600" err="1">
                <a:solidFill>
                  <a:srgbClr val="333E48"/>
                </a:solidFill>
                <a:latin typeface="Ubuntu Light"/>
                <a:cs typeface="Ubuntu Light"/>
              </a:rPr>
              <a:t>dolor</a:t>
            </a:r>
            <a:r>
              <a:rPr lang="de-DE" sz="1600">
                <a:solidFill>
                  <a:srgbClr val="333E48"/>
                </a:solidFill>
                <a:latin typeface="Ubuntu Light"/>
                <a:cs typeface="Ubuntu Light"/>
              </a:rPr>
              <a:t> </a:t>
            </a:r>
            <a:r>
              <a:rPr lang="de-DE" sz="1600" err="1">
                <a:solidFill>
                  <a:srgbClr val="333E48"/>
                </a:solidFill>
                <a:latin typeface="Ubuntu Light"/>
                <a:cs typeface="Ubuntu Light"/>
              </a:rPr>
              <a:t>sit</a:t>
            </a:r>
            <a:r>
              <a:rPr lang="de-DE" sz="1600">
                <a:solidFill>
                  <a:srgbClr val="333E48"/>
                </a:solidFill>
                <a:latin typeface="Ubuntu Light"/>
                <a:cs typeface="Ubuntu Light"/>
              </a:rPr>
              <a:t> </a:t>
            </a:r>
            <a:r>
              <a:rPr lang="de-DE" sz="1600" err="1">
                <a:solidFill>
                  <a:srgbClr val="333E48"/>
                </a:solidFill>
                <a:latin typeface="Ubuntu Light"/>
                <a:cs typeface="Ubuntu Light"/>
              </a:rPr>
              <a:t>amet</a:t>
            </a:r>
            <a:r>
              <a:rPr lang="de-DE" sz="1600">
                <a:solidFill>
                  <a:srgbClr val="333E48"/>
                </a:solidFill>
                <a:latin typeface="Ubuntu Light"/>
                <a:cs typeface="Ubuntu Light"/>
              </a:rPr>
              <a:t>, </a:t>
            </a:r>
            <a:r>
              <a:rPr lang="de-DE" sz="1600" err="1">
                <a:solidFill>
                  <a:srgbClr val="333E48"/>
                </a:solidFill>
                <a:latin typeface="Ubuntu Light"/>
                <a:cs typeface="Ubuntu Light"/>
              </a:rPr>
              <a:t>consetetur</a:t>
            </a:r>
            <a:r>
              <a:rPr lang="de-DE" sz="1600">
                <a:solidFill>
                  <a:srgbClr val="333E48"/>
                </a:solidFill>
                <a:latin typeface="Ubuntu Light"/>
                <a:cs typeface="Ubuntu Light"/>
              </a:rPr>
              <a:t> </a:t>
            </a:r>
            <a:r>
              <a:rPr lang="de-DE" sz="1600" err="1">
                <a:solidFill>
                  <a:srgbClr val="333E48"/>
                </a:solidFill>
                <a:latin typeface="Ubuntu Light"/>
                <a:cs typeface="Ubuntu Light"/>
              </a:rPr>
              <a:t>sadipscing</a:t>
            </a:r>
            <a:r>
              <a:rPr lang="de-DE" sz="1600">
                <a:solidFill>
                  <a:srgbClr val="333E48"/>
                </a:solidFill>
                <a:latin typeface="Ubuntu Light"/>
                <a:cs typeface="Ubuntu Light"/>
              </a:rPr>
              <a:t> </a:t>
            </a:r>
            <a:r>
              <a:rPr lang="de-DE" sz="1600" err="1">
                <a:solidFill>
                  <a:srgbClr val="333E48"/>
                </a:solidFill>
                <a:latin typeface="Ubuntu Light"/>
                <a:cs typeface="Ubuntu Light"/>
              </a:rPr>
              <a:t>elitr</a:t>
            </a:r>
            <a:r>
              <a:rPr lang="de-DE" sz="1600">
                <a:solidFill>
                  <a:srgbClr val="333E48"/>
                </a:solidFill>
                <a:latin typeface="Ubuntu Light"/>
                <a:cs typeface="Ubuntu Light"/>
              </a:rPr>
              <a:t>, </a:t>
            </a:r>
            <a:r>
              <a:rPr lang="de-DE" sz="1600" err="1">
                <a:solidFill>
                  <a:srgbClr val="333E48"/>
                </a:solidFill>
                <a:latin typeface="Ubuntu Light"/>
                <a:cs typeface="Ubuntu Light"/>
              </a:rPr>
              <a:t>sed</a:t>
            </a:r>
            <a:r>
              <a:rPr lang="de-DE" sz="1600">
                <a:solidFill>
                  <a:srgbClr val="333E48"/>
                </a:solidFill>
                <a:latin typeface="Ubuntu Light"/>
                <a:cs typeface="Ubuntu Light"/>
              </a:rPr>
              <a:t> </a:t>
            </a:r>
            <a:r>
              <a:rPr lang="de-DE" sz="1600" err="1">
                <a:solidFill>
                  <a:srgbClr val="333E48"/>
                </a:solidFill>
                <a:latin typeface="Ubuntu Light"/>
                <a:cs typeface="Ubuntu Light"/>
              </a:rPr>
              <a:t>diam</a:t>
            </a:r>
            <a:r>
              <a:rPr lang="de-DE" sz="1600">
                <a:solidFill>
                  <a:srgbClr val="333E48"/>
                </a:solidFill>
                <a:latin typeface="Ubuntu Light"/>
                <a:cs typeface="Ubuntu Light"/>
              </a:rPr>
              <a:t> </a:t>
            </a:r>
            <a:r>
              <a:rPr lang="de-DE" sz="1600" err="1">
                <a:solidFill>
                  <a:srgbClr val="333E48"/>
                </a:solidFill>
                <a:latin typeface="Ubuntu Light"/>
                <a:cs typeface="Ubuntu Light"/>
              </a:rPr>
              <a:t>nonumy</a:t>
            </a:r>
            <a:r>
              <a:rPr lang="de-DE" sz="1600">
                <a:solidFill>
                  <a:srgbClr val="333E48"/>
                </a:solidFill>
                <a:latin typeface="Ubuntu Light"/>
                <a:cs typeface="Ubuntu Light"/>
              </a:rPr>
              <a:t> </a:t>
            </a:r>
            <a:r>
              <a:rPr lang="de-DE" sz="1600" err="1">
                <a:solidFill>
                  <a:srgbClr val="333E48"/>
                </a:solidFill>
                <a:latin typeface="Ubuntu Light"/>
                <a:cs typeface="Ubuntu Light"/>
              </a:rPr>
              <a:t>eirmod</a:t>
            </a:r>
            <a:r>
              <a:rPr lang="de-DE" sz="1600">
                <a:solidFill>
                  <a:srgbClr val="333E48"/>
                </a:solidFill>
                <a:latin typeface="Ubuntu Light"/>
                <a:cs typeface="Ubuntu Light"/>
              </a:rPr>
              <a:t> </a:t>
            </a:r>
            <a:r>
              <a:rPr lang="de-DE" sz="1600" err="1">
                <a:solidFill>
                  <a:srgbClr val="333E48"/>
                </a:solidFill>
                <a:latin typeface="Ubuntu Light"/>
                <a:cs typeface="Ubuntu Light"/>
              </a:rPr>
              <a:t>tempor</a:t>
            </a:r>
            <a:r>
              <a:rPr lang="de-DE" sz="1600">
                <a:solidFill>
                  <a:srgbClr val="333E48"/>
                </a:solidFill>
                <a:latin typeface="Ubuntu Light"/>
                <a:cs typeface="Ubuntu Light"/>
              </a:rPr>
              <a:t> </a:t>
            </a:r>
            <a:r>
              <a:rPr lang="de-DE" sz="1600" err="1">
                <a:solidFill>
                  <a:srgbClr val="333E48"/>
                </a:solidFill>
                <a:latin typeface="Ubuntu Light"/>
                <a:cs typeface="Ubuntu Light"/>
              </a:rPr>
              <a:t>invidunt</a:t>
            </a:r>
            <a:r>
              <a:rPr lang="de-DE" sz="1600">
                <a:solidFill>
                  <a:srgbClr val="333E48"/>
                </a:solidFill>
                <a:latin typeface="Ubuntu Light"/>
                <a:cs typeface="Ubuntu Light"/>
              </a:rPr>
              <a:t> </a:t>
            </a:r>
            <a:r>
              <a:rPr lang="de-DE" sz="1600" err="1">
                <a:solidFill>
                  <a:srgbClr val="333E48"/>
                </a:solidFill>
                <a:latin typeface="Ubuntu Light"/>
                <a:cs typeface="Ubuntu Light"/>
              </a:rPr>
              <a:t>ut</a:t>
            </a:r>
            <a:r>
              <a:rPr lang="de-DE" sz="1600">
                <a:solidFill>
                  <a:srgbClr val="333E48"/>
                </a:solidFill>
                <a:latin typeface="Ubuntu Light"/>
                <a:cs typeface="Ubuntu Light"/>
              </a:rPr>
              <a:t> </a:t>
            </a:r>
            <a:r>
              <a:rPr lang="de-DE" sz="1600" err="1">
                <a:solidFill>
                  <a:srgbClr val="333E48"/>
                </a:solidFill>
                <a:latin typeface="Ubuntu Light"/>
                <a:cs typeface="Ubuntu Light"/>
              </a:rPr>
              <a:t>labore</a:t>
            </a:r>
            <a:r>
              <a:rPr lang="de-DE" sz="1600">
                <a:solidFill>
                  <a:srgbClr val="333E48"/>
                </a:solidFill>
                <a:latin typeface="Ubuntu Light"/>
                <a:cs typeface="Ubuntu Light"/>
              </a:rPr>
              <a:t> et </a:t>
            </a:r>
            <a:r>
              <a:rPr lang="de-DE" sz="1600" err="1">
                <a:solidFill>
                  <a:srgbClr val="333E48"/>
                </a:solidFill>
                <a:latin typeface="Ubuntu Light"/>
                <a:cs typeface="Ubuntu Light"/>
              </a:rPr>
              <a:t>dolore</a:t>
            </a:r>
            <a:r>
              <a:rPr lang="de-DE" sz="1600">
                <a:solidFill>
                  <a:srgbClr val="333E48"/>
                </a:solidFill>
                <a:latin typeface="Ubuntu Light"/>
                <a:cs typeface="Ubuntu Light"/>
              </a:rPr>
              <a:t> magna </a:t>
            </a:r>
            <a:r>
              <a:rPr lang="de-DE" sz="1600" err="1">
                <a:solidFill>
                  <a:srgbClr val="333E48"/>
                </a:solidFill>
                <a:latin typeface="Ubuntu Light"/>
                <a:cs typeface="Ubuntu Light"/>
              </a:rPr>
              <a:t>aliquyam</a:t>
            </a:r>
            <a:r>
              <a:rPr lang="de-DE" sz="1600">
                <a:solidFill>
                  <a:srgbClr val="333E48"/>
                </a:solidFill>
                <a:latin typeface="Ubuntu Light"/>
                <a:cs typeface="Ubuntu Light"/>
              </a:rPr>
              <a:t> </a:t>
            </a:r>
            <a:r>
              <a:rPr lang="de-DE" sz="1600" err="1">
                <a:solidFill>
                  <a:srgbClr val="333E48"/>
                </a:solidFill>
                <a:latin typeface="Ubuntu Light"/>
                <a:cs typeface="Ubuntu Light"/>
              </a:rPr>
              <a:t>erat</a:t>
            </a:r>
            <a:r>
              <a:rPr lang="de-DE" sz="1600">
                <a:solidFill>
                  <a:srgbClr val="333E48"/>
                </a:solidFill>
                <a:latin typeface="Ubuntu Light"/>
                <a:cs typeface="Ubuntu Light"/>
              </a:rPr>
              <a:t>, </a:t>
            </a:r>
            <a:r>
              <a:rPr lang="de-DE" sz="1600" err="1">
                <a:solidFill>
                  <a:srgbClr val="333E48"/>
                </a:solidFill>
                <a:latin typeface="Ubuntu Light"/>
                <a:cs typeface="Ubuntu Light"/>
              </a:rPr>
              <a:t>sed</a:t>
            </a:r>
            <a:r>
              <a:rPr lang="de-DE" sz="1600">
                <a:solidFill>
                  <a:srgbClr val="333E48"/>
                </a:solidFill>
                <a:latin typeface="Ubuntu Light"/>
                <a:cs typeface="Ubuntu Light"/>
              </a:rPr>
              <a:t> </a:t>
            </a:r>
            <a:r>
              <a:rPr lang="de-DE" sz="1600" err="1">
                <a:solidFill>
                  <a:srgbClr val="333E48"/>
                </a:solidFill>
                <a:latin typeface="Ubuntu Light"/>
                <a:cs typeface="Ubuntu Light"/>
              </a:rPr>
              <a:t>diam</a:t>
            </a:r>
            <a:r>
              <a:rPr lang="de-DE" sz="1600">
                <a:solidFill>
                  <a:srgbClr val="333E48"/>
                </a:solidFill>
                <a:latin typeface="Ubuntu Light"/>
                <a:cs typeface="Ubuntu Light"/>
              </a:rPr>
              <a:t> </a:t>
            </a:r>
            <a:r>
              <a:rPr lang="de-DE" sz="1600" err="1">
                <a:solidFill>
                  <a:srgbClr val="333E48"/>
                </a:solidFill>
                <a:latin typeface="Ubuntu Light"/>
                <a:cs typeface="Ubuntu Light"/>
              </a:rPr>
              <a:t>voluptua</a:t>
            </a:r>
            <a:r>
              <a:rPr lang="de-DE" sz="1600">
                <a:solidFill>
                  <a:srgbClr val="333E48"/>
                </a:solidFill>
                <a:latin typeface="Ubuntu Light"/>
                <a:cs typeface="Ubuntu Light"/>
              </a:rPr>
              <a:t>. At </a:t>
            </a:r>
            <a:r>
              <a:rPr lang="de-DE" sz="1600" err="1">
                <a:solidFill>
                  <a:srgbClr val="333E48"/>
                </a:solidFill>
                <a:latin typeface="Ubuntu Light"/>
                <a:cs typeface="Ubuntu Light"/>
              </a:rPr>
              <a:t>vero</a:t>
            </a:r>
            <a:r>
              <a:rPr lang="de-DE" sz="1600">
                <a:solidFill>
                  <a:srgbClr val="333E48"/>
                </a:solidFill>
                <a:latin typeface="Ubuntu Light"/>
                <a:cs typeface="Ubuntu Light"/>
              </a:rPr>
              <a:t> </a:t>
            </a:r>
            <a:r>
              <a:rPr lang="de-DE" sz="1600" err="1">
                <a:solidFill>
                  <a:srgbClr val="333E48"/>
                </a:solidFill>
                <a:latin typeface="Ubuntu Light"/>
                <a:cs typeface="Ubuntu Light"/>
              </a:rPr>
              <a:t>eos</a:t>
            </a:r>
            <a:r>
              <a:rPr lang="de-DE" sz="1600">
                <a:solidFill>
                  <a:srgbClr val="333E48"/>
                </a:solidFill>
                <a:latin typeface="Ubuntu Light"/>
                <a:cs typeface="Ubuntu Light"/>
              </a:rPr>
              <a:t> et </a:t>
            </a:r>
            <a:r>
              <a:rPr lang="de-DE" sz="1600" err="1">
                <a:solidFill>
                  <a:srgbClr val="333E48"/>
                </a:solidFill>
                <a:latin typeface="Ubuntu Light"/>
                <a:cs typeface="Ubuntu Light"/>
              </a:rPr>
              <a:t>accusam</a:t>
            </a:r>
            <a:r>
              <a:rPr lang="de-DE" sz="1600">
                <a:solidFill>
                  <a:srgbClr val="333E48"/>
                </a:solidFill>
                <a:latin typeface="Ubuntu Light"/>
                <a:cs typeface="Ubuntu Light"/>
              </a:rPr>
              <a:t> et </a:t>
            </a:r>
            <a:r>
              <a:rPr lang="de-DE" sz="1600" err="1">
                <a:solidFill>
                  <a:srgbClr val="333E48"/>
                </a:solidFill>
                <a:latin typeface="Ubuntu Light"/>
                <a:cs typeface="Ubuntu Light"/>
              </a:rPr>
              <a:t>justo</a:t>
            </a:r>
            <a:r>
              <a:rPr lang="de-DE" sz="1600">
                <a:solidFill>
                  <a:srgbClr val="333E48"/>
                </a:solidFill>
                <a:latin typeface="Ubuntu Light"/>
                <a:cs typeface="Ubuntu Light"/>
              </a:rPr>
              <a:t> </a:t>
            </a:r>
            <a:r>
              <a:rPr lang="de-DE" sz="1600" err="1">
                <a:solidFill>
                  <a:srgbClr val="333E48"/>
                </a:solidFill>
                <a:latin typeface="Ubuntu Light"/>
                <a:cs typeface="Ubuntu Light"/>
              </a:rPr>
              <a:t>duo</a:t>
            </a:r>
            <a:r>
              <a:rPr lang="de-DE" sz="1600">
                <a:solidFill>
                  <a:srgbClr val="333E48"/>
                </a:solidFill>
                <a:latin typeface="Ubuntu Light"/>
                <a:cs typeface="Ubuntu Light"/>
              </a:rPr>
              <a:t> </a:t>
            </a:r>
            <a:r>
              <a:rPr lang="de-DE" sz="1600" err="1">
                <a:solidFill>
                  <a:srgbClr val="333E48"/>
                </a:solidFill>
                <a:latin typeface="Ubuntu Light"/>
                <a:cs typeface="Ubuntu Light"/>
              </a:rPr>
              <a:t>dolores</a:t>
            </a:r>
            <a:r>
              <a:rPr lang="de-DE" sz="1600">
                <a:solidFill>
                  <a:srgbClr val="333E48"/>
                </a:solidFill>
                <a:latin typeface="Ubuntu Light"/>
                <a:cs typeface="Ubuntu Light"/>
              </a:rPr>
              <a:t> et </a:t>
            </a:r>
            <a:r>
              <a:rPr lang="de-DE" sz="1600" err="1">
                <a:solidFill>
                  <a:srgbClr val="333E48"/>
                </a:solidFill>
                <a:latin typeface="Ubuntu Light"/>
                <a:cs typeface="Ubuntu Light"/>
              </a:rPr>
              <a:t>ea</a:t>
            </a:r>
            <a:r>
              <a:rPr lang="de-DE" sz="1600">
                <a:solidFill>
                  <a:srgbClr val="333E48"/>
                </a:solidFill>
                <a:latin typeface="Ubuntu Light"/>
                <a:cs typeface="Ubuntu Light"/>
              </a:rPr>
              <a:t> </a:t>
            </a:r>
            <a:r>
              <a:rPr lang="de-DE" sz="1600" err="1">
                <a:solidFill>
                  <a:srgbClr val="333E48"/>
                </a:solidFill>
                <a:latin typeface="Ubuntu Light"/>
                <a:cs typeface="Ubuntu Light"/>
              </a:rPr>
              <a:t>rebum</a:t>
            </a:r>
            <a:r>
              <a:rPr lang="de-DE" sz="1600">
                <a:solidFill>
                  <a:srgbClr val="333E48"/>
                </a:solidFill>
                <a:latin typeface="Ubuntu Light"/>
                <a:cs typeface="Ubuntu Light"/>
              </a:rPr>
              <a:t>. Lorem </a:t>
            </a:r>
            <a:r>
              <a:rPr lang="de-DE" sz="1600" err="1">
                <a:solidFill>
                  <a:srgbClr val="333E48"/>
                </a:solidFill>
                <a:latin typeface="Ubuntu Light"/>
                <a:cs typeface="Ubuntu Light"/>
              </a:rPr>
              <a:t>ipsum</a:t>
            </a:r>
            <a:r>
              <a:rPr lang="de-DE" sz="1600">
                <a:solidFill>
                  <a:srgbClr val="333E48"/>
                </a:solidFill>
                <a:latin typeface="Ubuntu Light"/>
                <a:cs typeface="Ubuntu Light"/>
              </a:rPr>
              <a:t> </a:t>
            </a:r>
            <a:r>
              <a:rPr lang="de-DE" sz="1600" err="1">
                <a:solidFill>
                  <a:srgbClr val="333E48"/>
                </a:solidFill>
                <a:latin typeface="Ubuntu Light"/>
                <a:cs typeface="Ubuntu Light"/>
              </a:rPr>
              <a:t>dolor</a:t>
            </a:r>
            <a:r>
              <a:rPr lang="de-DE" sz="1600">
                <a:solidFill>
                  <a:srgbClr val="333E48"/>
                </a:solidFill>
                <a:latin typeface="Ubuntu Light"/>
                <a:cs typeface="Ubuntu Light"/>
              </a:rPr>
              <a:t> </a:t>
            </a:r>
            <a:r>
              <a:rPr lang="de-DE" sz="1600" err="1">
                <a:solidFill>
                  <a:srgbClr val="333E48"/>
                </a:solidFill>
                <a:latin typeface="Ubuntu Light"/>
                <a:cs typeface="Ubuntu Light"/>
              </a:rPr>
              <a:t>sit</a:t>
            </a:r>
            <a:r>
              <a:rPr lang="de-DE" sz="1600">
                <a:solidFill>
                  <a:srgbClr val="333E48"/>
                </a:solidFill>
                <a:latin typeface="Ubuntu Light"/>
                <a:cs typeface="Ubuntu Light"/>
              </a:rPr>
              <a:t> </a:t>
            </a:r>
            <a:r>
              <a:rPr lang="de-DE" sz="1600" err="1">
                <a:solidFill>
                  <a:srgbClr val="333E48"/>
                </a:solidFill>
                <a:latin typeface="Ubuntu Light"/>
                <a:cs typeface="Ubuntu Light"/>
              </a:rPr>
              <a:t>amet</a:t>
            </a:r>
            <a:r>
              <a:rPr lang="de-DE" sz="1600">
                <a:solidFill>
                  <a:srgbClr val="333E48"/>
                </a:solidFill>
                <a:latin typeface="Ubuntu Light"/>
                <a:cs typeface="Ubuntu Light"/>
              </a:rPr>
              <a:t>, </a:t>
            </a:r>
            <a:r>
              <a:rPr lang="de-DE" sz="1600" err="1">
                <a:solidFill>
                  <a:srgbClr val="333E48"/>
                </a:solidFill>
                <a:latin typeface="Ubuntu Light"/>
                <a:cs typeface="Ubuntu Light"/>
              </a:rPr>
              <a:t>consetetur</a:t>
            </a:r>
            <a:r>
              <a:rPr lang="de-DE" sz="1600">
                <a:solidFill>
                  <a:srgbClr val="333E48"/>
                </a:solidFill>
                <a:latin typeface="Ubuntu Light"/>
                <a:cs typeface="Ubuntu Light"/>
              </a:rPr>
              <a:t> </a:t>
            </a:r>
            <a:r>
              <a:rPr lang="de-DE" sz="1600" err="1">
                <a:solidFill>
                  <a:srgbClr val="333E48"/>
                </a:solidFill>
                <a:latin typeface="Ubuntu Light"/>
                <a:cs typeface="Ubuntu Light"/>
              </a:rPr>
              <a:t>sadipscing</a:t>
            </a:r>
            <a:r>
              <a:rPr lang="de-DE" sz="1600">
                <a:solidFill>
                  <a:srgbClr val="333E48"/>
                </a:solidFill>
                <a:latin typeface="Ubuntu Light"/>
                <a:cs typeface="Ubuntu Light"/>
              </a:rPr>
              <a:t> </a:t>
            </a:r>
            <a:r>
              <a:rPr lang="de-DE" sz="1600" err="1">
                <a:solidFill>
                  <a:srgbClr val="333E48"/>
                </a:solidFill>
                <a:latin typeface="Ubuntu Light"/>
                <a:cs typeface="Ubuntu Light"/>
              </a:rPr>
              <a:t>elitr</a:t>
            </a:r>
            <a:r>
              <a:rPr lang="de-DE" sz="1600">
                <a:solidFill>
                  <a:srgbClr val="333E48"/>
                </a:solidFill>
                <a:latin typeface="Ubuntu Light"/>
                <a:cs typeface="Ubuntu Light"/>
              </a:rPr>
              <a:t>, </a:t>
            </a:r>
            <a:r>
              <a:rPr lang="de-DE" sz="1600" err="1">
                <a:solidFill>
                  <a:srgbClr val="333E48"/>
                </a:solidFill>
                <a:latin typeface="Ubuntu Light"/>
                <a:cs typeface="Ubuntu Light"/>
              </a:rPr>
              <a:t>sed</a:t>
            </a:r>
            <a:r>
              <a:rPr lang="de-DE" sz="1600">
                <a:solidFill>
                  <a:srgbClr val="333E48"/>
                </a:solidFill>
                <a:latin typeface="Ubuntu Light"/>
                <a:cs typeface="Ubuntu Light"/>
              </a:rPr>
              <a:t> </a:t>
            </a:r>
            <a:r>
              <a:rPr lang="de-DE" sz="1600" err="1">
                <a:solidFill>
                  <a:srgbClr val="333E48"/>
                </a:solidFill>
                <a:latin typeface="Ubuntu Light"/>
                <a:cs typeface="Ubuntu Light"/>
              </a:rPr>
              <a:t>diam</a:t>
            </a:r>
            <a:r>
              <a:rPr lang="de-DE" sz="1600">
                <a:solidFill>
                  <a:srgbClr val="333E48"/>
                </a:solidFill>
                <a:latin typeface="Ubuntu Light"/>
                <a:cs typeface="Ubuntu Light"/>
              </a:rPr>
              <a:t> </a:t>
            </a:r>
            <a:r>
              <a:rPr lang="de-DE" sz="1600" err="1">
                <a:solidFill>
                  <a:srgbClr val="333E48"/>
                </a:solidFill>
                <a:latin typeface="Ubuntu Light"/>
                <a:cs typeface="Ubuntu Light"/>
              </a:rPr>
              <a:t>nonumy</a:t>
            </a:r>
            <a:r>
              <a:rPr lang="de-DE" sz="1600">
                <a:solidFill>
                  <a:srgbClr val="333E48"/>
                </a:solidFill>
                <a:latin typeface="Ubuntu Light"/>
                <a:cs typeface="Ubuntu Light"/>
              </a:rPr>
              <a:t> </a:t>
            </a:r>
            <a:r>
              <a:rPr lang="de-DE" sz="1600" err="1">
                <a:solidFill>
                  <a:srgbClr val="333E48"/>
                </a:solidFill>
                <a:latin typeface="Ubuntu Light"/>
                <a:cs typeface="Ubuntu Light"/>
              </a:rPr>
              <a:t>eirmod</a:t>
            </a:r>
            <a:r>
              <a:rPr lang="de-DE" sz="1600">
                <a:solidFill>
                  <a:srgbClr val="333E48"/>
                </a:solidFill>
                <a:latin typeface="Ubuntu Light"/>
                <a:cs typeface="Ubuntu Light"/>
              </a:rPr>
              <a:t> </a:t>
            </a:r>
            <a:r>
              <a:rPr lang="de-DE" sz="1600" err="1">
                <a:solidFill>
                  <a:srgbClr val="333E48"/>
                </a:solidFill>
                <a:latin typeface="Ubuntu Light"/>
                <a:cs typeface="Ubuntu Light"/>
              </a:rPr>
              <a:t>tempor</a:t>
            </a:r>
            <a:r>
              <a:rPr lang="de-DE" sz="1600">
                <a:solidFill>
                  <a:srgbClr val="333E48"/>
                </a:solidFill>
                <a:latin typeface="Ubuntu Light"/>
                <a:cs typeface="Ubuntu Light"/>
              </a:rPr>
              <a:t> </a:t>
            </a:r>
            <a:r>
              <a:rPr lang="de-DE" sz="1600" err="1">
                <a:solidFill>
                  <a:srgbClr val="333E48"/>
                </a:solidFill>
                <a:latin typeface="Ubuntu Light"/>
                <a:cs typeface="Ubuntu Light"/>
              </a:rPr>
              <a:t>invidunt</a:t>
            </a:r>
            <a:r>
              <a:rPr lang="de-DE" sz="1600">
                <a:solidFill>
                  <a:srgbClr val="333E48"/>
                </a:solidFill>
                <a:latin typeface="Ubuntu Light"/>
                <a:cs typeface="Ubuntu Light"/>
              </a:rPr>
              <a:t> </a:t>
            </a:r>
            <a:r>
              <a:rPr lang="de-DE" sz="1600" err="1">
                <a:solidFill>
                  <a:srgbClr val="333E48"/>
                </a:solidFill>
                <a:latin typeface="Ubuntu Light"/>
                <a:cs typeface="Ubuntu Light"/>
              </a:rPr>
              <a:t>ut</a:t>
            </a:r>
            <a:r>
              <a:rPr lang="de-DE" sz="1600">
                <a:solidFill>
                  <a:srgbClr val="333E48"/>
                </a:solidFill>
                <a:latin typeface="Ubuntu Light"/>
                <a:cs typeface="Ubuntu Light"/>
              </a:rPr>
              <a:t> </a:t>
            </a:r>
            <a:r>
              <a:rPr lang="de-DE" sz="1600" err="1">
                <a:solidFill>
                  <a:srgbClr val="333E48"/>
                </a:solidFill>
                <a:latin typeface="Ubuntu Light"/>
                <a:cs typeface="Ubuntu Light"/>
              </a:rPr>
              <a:t>labore</a:t>
            </a:r>
            <a:r>
              <a:rPr lang="de-DE" sz="1600">
                <a:solidFill>
                  <a:srgbClr val="333E48"/>
                </a:solidFill>
                <a:latin typeface="Ubuntu Light"/>
                <a:cs typeface="Ubuntu Light"/>
              </a:rPr>
              <a:t> et </a:t>
            </a:r>
            <a:r>
              <a:rPr lang="de-DE" sz="1600" err="1">
                <a:solidFill>
                  <a:srgbClr val="333E48"/>
                </a:solidFill>
                <a:latin typeface="Ubuntu Light"/>
                <a:cs typeface="Ubuntu Light"/>
              </a:rPr>
              <a:t>dolore</a:t>
            </a:r>
            <a:r>
              <a:rPr lang="de-DE" sz="1600">
                <a:solidFill>
                  <a:srgbClr val="333E48"/>
                </a:solidFill>
                <a:latin typeface="Ubuntu Light"/>
                <a:cs typeface="Ubuntu Light"/>
              </a:rPr>
              <a:t> Lorem </a:t>
            </a:r>
            <a:r>
              <a:rPr lang="de-DE" sz="1600" err="1">
                <a:solidFill>
                  <a:srgbClr val="333E48"/>
                </a:solidFill>
                <a:latin typeface="Ubuntu Light"/>
                <a:cs typeface="Ubuntu Light"/>
              </a:rPr>
              <a:t>ipsum</a:t>
            </a:r>
            <a:r>
              <a:rPr lang="de-DE" sz="1600">
                <a:solidFill>
                  <a:srgbClr val="333E48"/>
                </a:solidFill>
                <a:latin typeface="Ubuntu Light"/>
                <a:cs typeface="Ubuntu Light"/>
              </a:rPr>
              <a:t> </a:t>
            </a:r>
            <a:r>
              <a:rPr lang="de-DE" sz="1600" err="1">
                <a:solidFill>
                  <a:srgbClr val="333E48"/>
                </a:solidFill>
                <a:latin typeface="Ubuntu Light"/>
                <a:cs typeface="Ubuntu Light"/>
              </a:rPr>
              <a:t>dolor</a:t>
            </a:r>
            <a:r>
              <a:rPr lang="de-DE" sz="1600">
                <a:solidFill>
                  <a:srgbClr val="333E48"/>
                </a:solidFill>
                <a:latin typeface="Ubuntu Light"/>
                <a:cs typeface="Ubuntu Light"/>
              </a:rPr>
              <a:t> </a:t>
            </a:r>
            <a:r>
              <a:rPr lang="de-DE" sz="1600" err="1">
                <a:solidFill>
                  <a:srgbClr val="333E48"/>
                </a:solidFill>
                <a:latin typeface="Ubuntu Light"/>
                <a:cs typeface="Ubuntu Light"/>
              </a:rPr>
              <a:t>sit</a:t>
            </a:r>
            <a:r>
              <a:rPr lang="de-DE" sz="1600">
                <a:solidFill>
                  <a:srgbClr val="333E48"/>
                </a:solidFill>
                <a:latin typeface="Ubuntu Light"/>
                <a:cs typeface="Ubuntu Light"/>
              </a:rPr>
              <a:t> </a:t>
            </a:r>
            <a:r>
              <a:rPr lang="de-DE" sz="1600" err="1">
                <a:solidFill>
                  <a:srgbClr val="333E48"/>
                </a:solidFill>
                <a:latin typeface="Ubuntu Light"/>
                <a:cs typeface="Ubuntu Light"/>
              </a:rPr>
              <a:t>amet</a:t>
            </a:r>
            <a:r>
              <a:rPr lang="de-DE" sz="1600">
                <a:solidFill>
                  <a:srgbClr val="333E48"/>
                </a:solidFill>
                <a:latin typeface="Ubuntu Light"/>
                <a:cs typeface="Ubuntu Light"/>
              </a:rPr>
              <a:t>, </a:t>
            </a:r>
            <a:r>
              <a:rPr lang="de-DE" sz="1600" err="1">
                <a:solidFill>
                  <a:srgbClr val="333E48"/>
                </a:solidFill>
                <a:latin typeface="Ubuntu Light"/>
                <a:cs typeface="Ubuntu Light"/>
              </a:rPr>
              <a:t>consetetur</a:t>
            </a:r>
            <a:r>
              <a:rPr lang="de-DE" sz="1600">
                <a:solidFill>
                  <a:srgbClr val="333E48"/>
                </a:solidFill>
                <a:latin typeface="Ubuntu Light"/>
                <a:cs typeface="Ubuntu Light"/>
              </a:rPr>
              <a:t> </a:t>
            </a:r>
            <a:r>
              <a:rPr lang="de-DE" sz="1600" err="1">
                <a:solidFill>
                  <a:srgbClr val="333E48"/>
                </a:solidFill>
                <a:latin typeface="Ubuntu Light"/>
                <a:cs typeface="Ubuntu Light"/>
              </a:rPr>
              <a:t>sadipscing</a:t>
            </a:r>
            <a:r>
              <a:rPr lang="de-DE" sz="1600">
                <a:solidFill>
                  <a:srgbClr val="333E48"/>
                </a:solidFill>
                <a:latin typeface="Ubuntu Light"/>
                <a:cs typeface="Ubuntu Light"/>
              </a:rPr>
              <a:t> </a:t>
            </a:r>
            <a:r>
              <a:rPr lang="de-DE" sz="1600" err="1">
                <a:solidFill>
                  <a:srgbClr val="333E48"/>
                </a:solidFill>
                <a:latin typeface="Ubuntu Light"/>
                <a:cs typeface="Ubuntu Light"/>
              </a:rPr>
              <a:t>elitr</a:t>
            </a:r>
            <a:r>
              <a:rPr lang="de-DE" sz="1600">
                <a:solidFill>
                  <a:srgbClr val="333E48"/>
                </a:solidFill>
                <a:latin typeface="Ubuntu Light"/>
                <a:cs typeface="Ubuntu Light"/>
              </a:rPr>
              <a:t>, </a:t>
            </a:r>
            <a:r>
              <a:rPr lang="de-DE" sz="1600" err="1">
                <a:solidFill>
                  <a:srgbClr val="333E48"/>
                </a:solidFill>
                <a:latin typeface="Ubuntu Light"/>
                <a:cs typeface="Ubuntu Light"/>
              </a:rPr>
              <a:t>sed</a:t>
            </a:r>
            <a:r>
              <a:rPr lang="de-DE" sz="1600">
                <a:solidFill>
                  <a:srgbClr val="333E48"/>
                </a:solidFill>
                <a:latin typeface="Ubuntu Light"/>
                <a:cs typeface="Ubuntu Light"/>
              </a:rPr>
              <a:t> </a:t>
            </a:r>
            <a:r>
              <a:rPr lang="de-DE" sz="1600" err="1">
                <a:solidFill>
                  <a:srgbClr val="333E48"/>
                </a:solidFill>
                <a:latin typeface="Ubuntu Light"/>
                <a:cs typeface="Ubuntu Light"/>
              </a:rPr>
              <a:t>diam</a:t>
            </a:r>
            <a:r>
              <a:rPr lang="de-DE" sz="1600">
                <a:solidFill>
                  <a:srgbClr val="333E48"/>
                </a:solidFill>
                <a:latin typeface="Ubuntu Light"/>
                <a:cs typeface="Ubuntu Light"/>
              </a:rPr>
              <a:t> </a:t>
            </a:r>
            <a:r>
              <a:rPr lang="de-DE" sz="1600" err="1">
                <a:solidFill>
                  <a:srgbClr val="333E48"/>
                </a:solidFill>
                <a:latin typeface="Ubuntu Light"/>
                <a:cs typeface="Ubuntu Light"/>
              </a:rPr>
              <a:t>nonumy</a:t>
            </a:r>
            <a:r>
              <a:rPr lang="de-DE" sz="1600">
                <a:solidFill>
                  <a:srgbClr val="333E48"/>
                </a:solidFill>
                <a:latin typeface="Ubuntu Light"/>
                <a:cs typeface="Ubuntu Light"/>
              </a:rPr>
              <a:t> </a:t>
            </a:r>
            <a:r>
              <a:rPr lang="de-DE" sz="1600" err="1">
                <a:solidFill>
                  <a:srgbClr val="333E48"/>
                </a:solidFill>
                <a:latin typeface="Ubuntu Light"/>
                <a:cs typeface="Ubuntu Light"/>
              </a:rPr>
              <a:t>eirmod</a:t>
            </a:r>
            <a:r>
              <a:rPr lang="de-DE" sz="1600">
                <a:solidFill>
                  <a:srgbClr val="333E48"/>
                </a:solidFill>
                <a:latin typeface="Ubuntu Light"/>
                <a:cs typeface="Ubuntu Light"/>
              </a:rPr>
              <a:t> </a:t>
            </a:r>
            <a:r>
              <a:rPr lang="de-DE" sz="1600" err="1">
                <a:solidFill>
                  <a:srgbClr val="333E48"/>
                </a:solidFill>
                <a:latin typeface="Ubuntu Light"/>
                <a:cs typeface="Ubuntu Light"/>
              </a:rPr>
              <a:t>tempor</a:t>
            </a:r>
            <a:r>
              <a:rPr lang="de-DE" sz="1600">
                <a:solidFill>
                  <a:srgbClr val="333E48"/>
                </a:solidFill>
                <a:latin typeface="Ubuntu Light"/>
                <a:cs typeface="Ubuntu Light"/>
              </a:rPr>
              <a:t> </a:t>
            </a:r>
            <a:r>
              <a:rPr lang="de-DE" sz="1600" err="1">
                <a:solidFill>
                  <a:srgbClr val="333E48"/>
                </a:solidFill>
                <a:latin typeface="Ubuntu Light"/>
                <a:cs typeface="Ubuntu Light"/>
              </a:rPr>
              <a:t>invidunt</a:t>
            </a:r>
            <a:r>
              <a:rPr lang="de-DE" sz="1600">
                <a:solidFill>
                  <a:srgbClr val="333E48"/>
                </a:solidFill>
                <a:latin typeface="Ubuntu Light"/>
                <a:cs typeface="Ubuntu Light"/>
              </a:rPr>
              <a:t> </a:t>
            </a:r>
            <a:r>
              <a:rPr lang="de-DE" sz="1600" err="1">
                <a:solidFill>
                  <a:srgbClr val="333E48"/>
                </a:solidFill>
                <a:latin typeface="Ubuntu Light"/>
                <a:cs typeface="Ubuntu Light"/>
              </a:rPr>
              <a:t>ut</a:t>
            </a:r>
            <a:r>
              <a:rPr lang="de-DE" sz="1600">
                <a:solidFill>
                  <a:srgbClr val="333E48"/>
                </a:solidFill>
                <a:latin typeface="Ubuntu Light"/>
                <a:cs typeface="Ubuntu Light"/>
              </a:rPr>
              <a:t> </a:t>
            </a:r>
            <a:r>
              <a:rPr lang="de-DE" sz="1600" err="1">
                <a:solidFill>
                  <a:srgbClr val="333E48"/>
                </a:solidFill>
                <a:latin typeface="Ubuntu Light"/>
                <a:cs typeface="Ubuntu Light"/>
              </a:rPr>
              <a:t>labore</a:t>
            </a:r>
            <a:r>
              <a:rPr lang="de-DE" sz="1600">
                <a:solidFill>
                  <a:srgbClr val="333E48"/>
                </a:solidFill>
                <a:latin typeface="Ubuntu Light"/>
                <a:cs typeface="Ubuntu Light"/>
              </a:rPr>
              <a:t> et </a:t>
            </a:r>
            <a:r>
              <a:rPr lang="de-DE" sz="1600" err="1">
                <a:solidFill>
                  <a:srgbClr val="333E48"/>
                </a:solidFill>
                <a:latin typeface="Ubuntu Light"/>
                <a:cs typeface="Ubuntu Light"/>
              </a:rPr>
              <a:t>dolore</a:t>
            </a:r>
            <a:r>
              <a:rPr lang="de-DE" sz="1600">
                <a:solidFill>
                  <a:srgbClr val="333E48"/>
                </a:solidFill>
                <a:latin typeface="Ubuntu Light"/>
                <a:cs typeface="Ubuntu Light"/>
              </a:rPr>
              <a:t> magna </a:t>
            </a:r>
            <a:r>
              <a:rPr lang="de-DE" sz="1600" err="1">
                <a:solidFill>
                  <a:srgbClr val="333E48"/>
                </a:solidFill>
                <a:latin typeface="Ubuntu Light"/>
                <a:cs typeface="Ubuntu Light"/>
              </a:rPr>
              <a:t>aliquyam</a:t>
            </a:r>
            <a:r>
              <a:rPr lang="de-DE" sz="1600">
                <a:solidFill>
                  <a:srgbClr val="333E48"/>
                </a:solidFill>
                <a:latin typeface="Ubuntu Light"/>
                <a:cs typeface="Ubuntu Light"/>
              </a:rPr>
              <a:t> </a:t>
            </a:r>
            <a:r>
              <a:rPr lang="de-DE" sz="1600" err="1">
                <a:solidFill>
                  <a:srgbClr val="333E48"/>
                </a:solidFill>
                <a:latin typeface="Ubuntu Light"/>
                <a:cs typeface="Ubuntu Light"/>
              </a:rPr>
              <a:t>erat</a:t>
            </a:r>
            <a:r>
              <a:rPr lang="de-DE" sz="1600">
                <a:solidFill>
                  <a:srgbClr val="333E48"/>
                </a:solidFill>
                <a:latin typeface="Ubuntu Light"/>
                <a:cs typeface="Ubuntu Light"/>
              </a:rPr>
              <a:t>, </a:t>
            </a:r>
            <a:r>
              <a:rPr lang="de-DE" sz="1600" err="1">
                <a:solidFill>
                  <a:srgbClr val="333E48"/>
                </a:solidFill>
                <a:latin typeface="Ubuntu Light"/>
                <a:cs typeface="Ubuntu Light"/>
              </a:rPr>
              <a:t>sed</a:t>
            </a:r>
            <a:r>
              <a:rPr lang="de-DE" sz="1600">
                <a:solidFill>
                  <a:srgbClr val="333E48"/>
                </a:solidFill>
                <a:latin typeface="Ubuntu Light"/>
                <a:cs typeface="Ubuntu Light"/>
              </a:rPr>
              <a:t> </a:t>
            </a:r>
            <a:r>
              <a:rPr lang="de-DE" sz="1600" err="1">
                <a:solidFill>
                  <a:srgbClr val="333E48"/>
                </a:solidFill>
                <a:latin typeface="Ubuntu Light"/>
                <a:cs typeface="Ubuntu Light"/>
              </a:rPr>
              <a:t>diam</a:t>
            </a:r>
            <a:r>
              <a:rPr lang="de-DE" sz="1600">
                <a:solidFill>
                  <a:srgbClr val="333E48"/>
                </a:solidFill>
                <a:latin typeface="Ubuntu Light"/>
                <a:cs typeface="Ubuntu Light"/>
              </a:rPr>
              <a:t> </a:t>
            </a:r>
            <a:r>
              <a:rPr lang="de-DE" sz="1600" err="1">
                <a:solidFill>
                  <a:srgbClr val="333E48"/>
                </a:solidFill>
                <a:latin typeface="Ubuntu Light"/>
                <a:cs typeface="Ubuntu Light"/>
              </a:rPr>
              <a:t>voluptua</a:t>
            </a:r>
            <a:r>
              <a:rPr lang="de-DE" sz="1600">
                <a:solidFill>
                  <a:srgbClr val="333E48"/>
                </a:solidFill>
                <a:latin typeface="Ubuntu Light"/>
                <a:cs typeface="Ubuntu Light"/>
              </a:rPr>
              <a:t>.</a:t>
            </a:r>
          </a:p>
          <a:p>
            <a:pPr marL="0" marR="0" lvl="0" indent="0" algn="l" defTabSz="609493" rtl="0" eaLnBrk="1" fontAlgn="auto" latinLnBrk="0" hangingPunct="1">
              <a:lnSpc>
                <a:spcPct val="100000"/>
              </a:lnSpc>
              <a:spcBef>
                <a:spcPct val="20000"/>
              </a:spcBef>
              <a:spcAft>
                <a:spcPts val="0"/>
              </a:spcAft>
              <a:buClrTx/>
              <a:buSzTx/>
              <a:buFont typeface="Arial"/>
              <a:buNone/>
              <a:tabLst/>
              <a:defRPr/>
            </a:pPr>
            <a:endParaRPr lang="de-DE" sz="1600">
              <a:solidFill>
                <a:srgbClr val="333E48"/>
              </a:solidFill>
              <a:latin typeface="Ubuntu Light"/>
              <a:cs typeface="Ubuntu Light"/>
            </a:endParaRPr>
          </a:p>
          <a:p>
            <a:endParaRPr lang="de-DE"/>
          </a:p>
        </p:txBody>
      </p:sp>
      <p:sp>
        <p:nvSpPr>
          <p:cNvPr id="16" name="Textplatzhalter 7">
            <a:extLst>
              <a:ext uri="{FF2B5EF4-FFF2-40B4-BE49-F238E27FC236}">
                <a16:creationId xmlns:a16="http://schemas.microsoft.com/office/drawing/2014/main" id="{7613EE92-3816-894E-A060-00F87EBB8153}"/>
              </a:ext>
            </a:extLst>
          </p:cNvPr>
          <p:cNvSpPr>
            <a:spLocks noGrp="1"/>
          </p:cNvSpPr>
          <p:nvPr>
            <p:ph type="body" sz="quarter" idx="21" hasCustomPrompt="1"/>
          </p:nvPr>
        </p:nvSpPr>
        <p:spPr>
          <a:xfrm>
            <a:off x="744029" y="130441"/>
            <a:ext cx="8041156" cy="525462"/>
          </a:xfrm>
          <a:prstGeom prst="rect">
            <a:avLst/>
          </a:prstGeom>
          <a:ln>
            <a:noFill/>
          </a:ln>
        </p:spPr>
        <p:txBody>
          <a:bodyPr/>
          <a:lstStyle>
            <a:lvl1pPr marL="0" indent="0">
              <a:buNone/>
              <a:defRPr sz="2400" b="0" i="0">
                <a:solidFill>
                  <a:srgbClr val="2575FC"/>
                </a:solidFill>
                <a:latin typeface="Ubuntu Medium" panose="020B0504030602030204" pitchFamily="34" charset="0"/>
              </a:defRPr>
            </a:lvl1pPr>
          </a:lstStyle>
          <a:p>
            <a:r>
              <a:rPr lang="de-DE" sz="2400"/>
              <a:t>Agenda</a:t>
            </a:r>
            <a:endParaRPr lang="de-DE"/>
          </a:p>
        </p:txBody>
      </p:sp>
      <p:pic>
        <p:nvPicPr>
          <p:cNvPr id="17" name="Grafik 16">
            <a:extLst>
              <a:ext uri="{FF2B5EF4-FFF2-40B4-BE49-F238E27FC236}">
                <a16:creationId xmlns:a16="http://schemas.microsoft.com/office/drawing/2014/main" id="{9BFD6AB7-0FFD-DD4E-8FBF-3F3E7A37DE2C}"/>
              </a:ext>
            </a:extLst>
          </p:cNvPr>
          <p:cNvPicPr>
            <a:picLocks noChangeAspect="1"/>
          </p:cNvPicPr>
          <p:nvPr userDrawn="1"/>
        </p:nvPicPr>
        <p:blipFill>
          <a:blip r:embed="rId4"/>
          <a:stretch>
            <a:fillRect/>
          </a:stretch>
        </p:blipFill>
        <p:spPr>
          <a:xfrm rot="10800000" flipV="1">
            <a:off x="-45720" y="150079"/>
            <a:ext cx="313668" cy="486186"/>
          </a:xfrm>
          <a:prstGeom prst="rect">
            <a:avLst/>
          </a:prstGeom>
        </p:spPr>
      </p:pic>
    </p:spTree>
    <p:extLst>
      <p:ext uri="{BB962C8B-B14F-4D97-AF65-F5344CB8AC3E}">
        <p14:creationId xmlns:p14="http://schemas.microsoft.com/office/powerpoint/2010/main" val="1183440829"/>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ockup Handy">
    <p:spTree>
      <p:nvGrpSpPr>
        <p:cNvPr id="1" name=""/>
        <p:cNvGrpSpPr/>
        <p:nvPr/>
      </p:nvGrpSpPr>
      <p:grpSpPr>
        <a:xfrm>
          <a:off x="0" y="0"/>
          <a:ext cx="0" cy="0"/>
          <a:chOff x="0" y="0"/>
          <a:chExt cx="0" cy="0"/>
        </a:xfrm>
      </p:grpSpPr>
      <p:pic>
        <p:nvPicPr>
          <p:cNvPr id="3" name="Bild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82542" y="169712"/>
            <a:ext cx="474923" cy="154389"/>
          </a:xfrm>
          <a:prstGeom prst="rect">
            <a:avLst/>
          </a:prstGeom>
        </p:spPr>
      </p:pic>
      <p:sp>
        <p:nvSpPr>
          <p:cNvPr id="12" name="Foliennummernplatzhalter 1"/>
          <p:cNvSpPr txBox="1">
            <a:spLocks/>
          </p:cNvSpPr>
          <p:nvPr userDrawn="1"/>
        </p:nvSpPr>
        <p:spPr>
          <a:xfrm>
            <a:off x="11560256" y="6469244"/>
            <a:ext cx="511917" cy="365125"/>
          </a:xfrm>
          <a:prstGeom prst="rect">
            <a:avLst/>
          </a:prstGeom>
        </p:spPr>
        <p:txBody>
          <a:bodyPr lIns="121899" tIns="60949" rIns="121899" bIns="60949"/>
          <a:lstStyle>
            <a:defPPr>
              <a:defRPr lang="de-DE"/>
            </a:defPPr>
            <a:lvl1pPr marL="0" algn="l" defTabSz="457200" rtl="0" eaLnBrk="1" latinLnBrk="0" hangingPunct="1">
              <a:defRPr sz="1800" kern="1200">
                <a:solidFill>
                  <a:srgbClr val="333E4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991DA0-33FB-D643-956A-DF909914E7D3}" type="slidenum">
              <a:rPr lang="de-DE" sz="1100">
                <a:latin typeface="Ubuntu Light"/>
                <a:cs typeface="Ubuntu Light"/>
              </a:rPr>
              <a:pPr/>
              <a:t>‹#›</a:t>
            </a:fld>
            <a:endParaRPr lang="de-DE" sz="1100">
              <a:latin typeface="Ubuntu Light"/>
              <a:cs typeface="Ubuntu Light"/>
            </a:endParaRPr>
          </a:p>
        </p:txBody>
      </p:sp>
      <p:sp>
        <p:nvSpPr>
          <p:cNvPr id="14" name="Textplatzhalter 12"/>
          <p:cNvSpPr>
            <a:spLocks noGrp="1"/>
          </p:cNvSpPr>
          <p:nvPr>
            <p:ph type="body" sz="quarter" idx="20" hasCustomPrompt="1"/>
          </p:nvPr>
        </p:nvSpPr>
        <p:spPr>
          <a:xfrm>
            <a:off x="116652" y="6524012"/>
            <a:ext cx="2111375" cy="238125"/>
          </a:xfrm>
          <a:prstGeom prst="rect">
            <a:avLst/>
          </a:prstGeom>
        </p:spPr>
        <p:txBody>
          <a:bodyPr vert="horz"/>
          <a:lstStyle>
            <a:lvl1pPr marL="0" indent="0">
              <a:buNone/>
              <a:defRPr sz="900" b="0" i="0">
                <a:latin typeface="Ubuntu Light"/>
                <a:cs typeface="Ubuntu Light"/>
              </a:defRPr>
            </a:lvl1pPr>
          </a:lstStyle>
          <a:p>
            <a:pPr lvl="0"/>
            <a:r>
              <a:rPr lang="de-DE"/>
              <a:t>Über </a:t>
            </a:r>
            <a:r>
              <a:rPr lang="de-DE" err="1"/>
              <a:t>d.velop</a:t>
            </a:r>
            <a:endParaRPr lang="de-DE"/>
          </a:p>
        </p:txBody>
      </p:sp>
      <p:cxnSp>
        <p:nvCxnSpPr>
          <p:cNvPr id="15" name="Gerade Verbindung 14"/>
          <p:cNvCxnSpPr/>
          <p:nvPr userDrawn="1"/>
        </p:nvCxnSpPr>
        <p:spPr>
          <a:xfrm>
            <a:off x="200019" y="6441677"/>
            <a:ext cx="11757445" cy="0"/>
          </a:xfrm>
          <a:prstGeom prst="line">
            <a:avLst/>
          </a:prstGeom>
          <a:ln w="19050">
            <a:gradFill>
              <a:gsLst>
                <a:gs pos="0">
                  <a:srgbClr val="2575FC"/>
                </a:gs>
                <a:gs pos="100000">
                  <a:srgbClr val="00ECBC"/>
                </a:gs>
              </a:gsLst>
              <a:lin ang="5400000" scaled="1"/>
            </a:gradFill>
          </a:ln>
          <a:effectLst/>
        </p:spPr>
        <p:style>
          <a:lnRef idx="2">
            <a:schemeClr val="accent1"/>
          </a:lnRef>
          <a:fillRef idx="0">
            <a:schemeClr val="accent1"/>
          </a:fillRef>
          <a:effectRef idx="1">
            <a:schemeClr val="accent1"/>
          </a:effectRef>
          <a:fontRef idx="minor">
            <a:schemeClr val="tx1"/>
          </a:fontRef>
        </p:style>
      </p:cxnSp>
      <p:pic>
        <p:nvPicPr>
          <p:cNvPr id="9" name="Bild 2" descr="iphone6_white.psd">
            <a:extLst>
              <a:ext uri="{FF2B5EF4-FFF2-40B4-BE49-F238E27FC236}">
                <a16:creationId xmlns:a16="http://schemas.microsoft.com/office/drawing/2014/main" id="{13A22A92-E56F-CD46-A32D-6F723B0826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5374" y="169712"/>
            <a:ext cx="3751343" cy="6483896"/>
          </a:xfrm>
          <a:prstGeom prst="rect">
            <a:avLst/>
          </a:prstGeom>
        </p:spPr>
      </p:pic>
      <p:sp>
        <p:nvSpPr>
          <p:cNvPr id="13" name="Textplatzhalter 3">
            <a:extLst>
              <a:ext uri="{FF2B5EF4-FFF2-40B4-BE49-F238E27FC236}">
                <a16:creationId xmlns:a16="http://schemas.microsoft.com/office/drawing/2014/main" id="{9792D5D9-B6AE-9244-8735-68A46F4D5591}"/>
              </a:ext>
            </a:extLst>
          </p:cNvPr>
          <p:cNvSpPr>
            <a:spLocks noGrp="1"/>
          </p:cNvSpPr>
          <p:nvPr>
            <p:ph type="body" sz="quarter" idx="23" hasCustomPrompt="1"/>
          </p:nvPr>
        </p:nvSpPr>
        <p:spPr>
          <a:xfrm>
            <a:off x="5734449" y="1118048"/>
            <a:ext cx="4918075" cy="4910791"/>
          </a:xfrm>
          <a:prstGeom prst="rect">
            <a:avLst/>
          </a:prstGeom>
        </p:spPr>
        <p:txBody>
          <a:bodyPr/>
          <a:lstStyle>
            <a:lvl1pPr marL="0" marR="0" indent="0" algn="l" defTabSz="609493" rtl="0" eaLnBrk="1" fontAlgn="auto" latinLnBrk="0" hangingPunct="1">
              <a:lnSpc>
                <a:spcPct val="100000"/>
              </a:lnSpc>
              <a:spcBef>
                <a:spcPct val="20000"/>
              </a:spcBef>
              <a:spcAft>
                <a:spcPts val="0"/>
              </a:spcAft>
              <a:buClrTx/>
              <a:buSzTx/>
              <a:buFont typeface="Arial"/>
              <a:buNone/>
              <a:tabLst/>
              <a:defRPr sz="1600" b="0" i="0">
                <a:solidFill>
                  <a:schemeClr val="tx1"/>
                </a:solidFill>
                <a:latin typeface="Ubuntu Light" panose="020B0304030602030204" pitchFamily="34" charset="0"/>
              </a:defRPr>
            </a:lvl1pPr>
          </a:lstStyle>
          <a:p>
            <a:pPr marL="0" marR="0" lvl="0" indent="0" algn="l" defTabSz="609493" rtl="0" eaLnBrk="1" fontAlgn="auto" latinLnBrk="0" hangingPunct="1">
              <a:lnSpc>
                <a:spcPct val="100000"/>
              </a:lnSpc>
              <a:spcBef>
                <a:spcPct val="20000"/>
              </a:spcBef>
              <a:spcAft>
                <a:spcPts val="0"/>
              </a:spcAft>
              <a:buClrTx/>
              <a:buSzTx/>
              <a:buFont typeface="Arial"/>
              <a:buNone/>
              <a:tabLst/>
              <a:defRPr/>
            </a:pPr>
            <a:r>
              <a:rPr lang="de-DE" sz="1600">
                <a:solidFill>
                  <a:srgbClr val="333E48"/>
                </a:solidFill>
                <a:latin typeface="Ubuntu Light"/>
                <a:cs typeface="Ubuntu Light"/>
              </a:rPr>
              <a:t>Lorem </a:t>
            </a:r>
            <a:r>
              <a:rPr lang="de-DE" sz="1600" err="1">
                <a:solidFill>
                  <a:srgbClr val="333E48"/>
                </a:solidFill>
                <a:latin typeface="Ubuntu Light"/>
                <a:cs typeface="Ubuntu Light"/>
              </a:rPr>
              <a:t>ipsum</a:t>
            </a:r>
            <a:r>
              <a:rPr lang="de-DE" sz="1600">
                <a:solidFill>
                  <a:srgbClr val="333E48"/>
                </a:solidFill>
                <a:latin typeface="Ubuntu Light"/>
                <a:cs typeface="Ubuntu Light"/>
              </a:rPr>
              <a:t> </a:t>
            </a:r>
            <a:r>
              <a:rPr lang="de-DE" sz="1600" err="1">
                <a:solidFill>
                  <a:srgbClr val="333E48"/>
                </a:solidFill>
                <a:latin typeface="Ubuntu Light"/>
                <a:cs typeface="Ubuntu Light"/>
              </a:rPr>
              <a:t>dolor</a:t>
            </a:r>
            <a:r>
              <a:rPr lang="de-DE" sz="1600">
                <a:solidFill>
                  <a:srgbClr val="333E48"/>
                </a:solidFill>
                <a:latin typeface="Ubuntu Light"/>
                <a:cs typeface="Ubuntu Light"/>
              </a:rPr>
              <a:t> </a:t>
            </a:r>
            <a:r>
              <a:rPr lang="de-DE" sz="1600" err="1">
                <a:solidFill>
                  <a:srgbClr val="333E48"/>
                </a:solidFill>
                <a:latin typeface="Ubuntu Light"/>
                <a:cs typeface="Ubuntu Light"/>
              </a:rPr>
              <a:t>sit</a:t>
            </a:r>
            <a:r>
              <a:rPr lang="de-DE" sz="1600">
                <a:solidFill>
                  <a:srgbClr val="333E48"/>
                </a:solidFill>
                <a:latin typeface="Ubuntu Light"/>
                <a:cs typeface="Ubuntu Light"/>
              </a:rPr>
              <a:t> </a:t>
            </a:r>
            <a:r>
              <a:rPr lang="de-DE" sz="1600" err="1">
                <a:solidFill>
                  <a:srgbClr val="333E48"/>
                </a:solidFill>
                <a:latin typeface="Ubuntu Light"/>
                <a:cs typeface="Ubuntu Light"/>
              </a:rPr>
              <a:t>amet</a:t>
            </a:r>
            <a:r>
              <a:rPr lang="de-DE" sz="1600">
                <a:solidFill>
                  <a:srgbClr val="333E48"/>
                </a:solidFill>
                <a:latin typeface="Ubuntu Light"/>
                <a:cs typeface="Ubuntu Light"/>
              </a:rPr>
              <a:t>, </a:t>
            </a:r>
            <a:r>
              <a:rPr lang="de-DE" sz="1600" err="1">
                <a:solidFill>
                  <a:srgbClr val="333E48"/>
                </a:solidFill>
                <a:latin typeface="Ubuntu Light"/>
                <a:cs typeface="Ubuntu Light"/>
              </a:rPr>
              <a:t>consetetur</a:t>
            </a:r>
            <a:r>
              <a:rPr lang="de-DE" sz="1600">
                <a:solidFill>
                  <a:srgbClr val="333E48"/>
                </a:solidFill>
                <a:latin typeface="Ubuntu Light"/>
                <a:cs typeface="Ubuntu Light"/>
              </a:rPr>
              <a:t> </a:t>
            </a:r>
            <a:r>
              <a:rPr lang="de-DE" sz="1600" err="1">
                <a:solidFill>
                  <a:srgbClr val="333E48"/>
                </a:solidFill>
                <a:latin typeface="Ubuntu Light"/>
                <a:cs typeface="Ubuntu Light"/>
              </a:rPr>
              <a:t>sadipscing</a:t>
            </a:r>
            <a:r>
              <a:rPr lang="de-DE" sz="1600">
                <a:solidFill>
                  <a:srgbClr val="333E48"/>
                </a:solidFill>
                <a:latin typeface="Ubuntu Light"/>
                <a:cs typeface="Ubuntu Light"/>
              </a:rPr>
              <a:t> </a:t>
            </a:r>
            <a:r>
              <a:rPr lang="de-DE" sz="1600" err="1">
                <a:solidFill>
                  <a:srgbClr val="333E48"/>
                </a:solidFill>
                <a:latin typeface="Ubuntu Light"/>
                <a:cs typeface="Ubuntu Light"/>
              </a:rPr>
              <a:t>elitr</a:t>
            </a:r>
            <a:r>
              <a:rPr lang="de-DE" sz="1600">
                <a:solidFill>
                  <a:srgbClr val="333E48"/>
                </a:solidFill>
                <a:latin typeface="Ubuntu Light"/>
                <a:cs typeface="Ubuntu Light"/>
              </a:rPr>
              <a:t>, </a:t>
            </a:r>
            <a:r>
              <a:rPr lang="de-DE" sz="1600" err="1">
                <a:solidFill>
                  <a:srgbClr val="333E48"/>
                </a:solidFill>
                <a:latin typeface="Ubuntu Light"/>
                <a:cs typeface="Ubuntu Light"/>
              </a:rPr>
              <a:t>sed</a:t>
            </a:r>
            <a:r>
              <a:rPr lang="de-DE" sz="1600">
                <a:solidFill>
                  <a:srgbClr val="333E48"/>
                </a:solidFill>
                <a:latin typeface="Ubuntu Light"/>
                <a:cs typeface="Ubuntu Light"/>
              </a:rPr>
              <a:t> </a:t>
            </a:r>
            <a:r>
              <a:rPr lang="de-DE" sz="1600" err="1">
                <a:solidFill>
                  <a:srgbClr val="333E48"/>
                </a:solidFill>
                <a:latin typeface="Ubuntu Light"/>
                <a:cs typeface="Ubuntu Light"/>
              </a:rPr>
              <a:t>diam</a:t>
            </a:r>
            <a:r>
              <a:rPr lang="de-DE" sz="1600">
                <a:solidFill>
                  <a:srgbClr val="333E48"/>
                </a:solidFill>
                <a:latin typeface="Ubuntu Light"/>
                <a:cs typeface="Ubuntu Light"/>
              </a:rPr>
              <a:t> </a:t>
            </a:r>
            <a:r>
              <a:rPr lang="de-DE" sz="1600" err="1">
                <a:solidFill>
                  <a:srgbClr val="333E48"/>
                </a:solidFill>
                <a:latin typeface="Ubuntu Light"/>
                <a:cs typeface="Ubuntu Light"/>
              </a:rPr>
              <a:t>nonumy</a:t>
            </a:r>
            <a:r>
              <a:rPr lang="de-DE" sz="1600">
                <a:solidFill>
                  <a:srgbClr val="333E48"/>
                </a:solidFill>
                <a:latin typeface="Ubuntu Light"/>
                <a:cs typeface="Ubuntu Light"/>
              </a:rPr>
              <a:t> </a:t>
            </a:r>
            <a:r>
              <a:rPr lang="de-DE" sz="1600" err="1">
                <a:solidFill>
                  <a:srgbClr val="333E48"/>
                </a:solidFill>
                <a:latin typeface="Ubuntu Light"/>
                <a:cs typeface="Ubuntu Light"/>
              </a:rPr>
              <a:t>eirmod</a:t>
            </a:r>
            <a:r>
              <a:rPr lang="de-DE" sz="1600">
                <a:solidFill>
                  <a:srgbClr val="333E48"/>
                </a:solidFill>
                <a:latin typeface="Ubuntu Light"/>
                <a:cs typeface="Ubuntu Light"/>
              </a:rPr>
              <a:t> </a:t>
            </a:r>
            <a:r>
              <a:rPr lang="de-DE" sz="1600" err="1">
                <a:solidFill>
                  <a:srgbClr val="333E48"/>
                </a:solidFill>
                <a:latin typeface="Ubuntu Light"/>
                <a:cs typeface="Ubuntu Light"/>
              </a:rPr>
              <a:t>tempor</a:t>
            </a:r>
            <a:r>
              <a:rPr lang="de-DE" sz="1600">
                <a:solidFill>
                  <a:srgbClr val="333E48"/>
                </a:solidFill>
                <a:latin typeface="Ubuntu Light"/>
                <a:cs typeface="Ubuntu Light"/>
              </a:rPr>
              <a:t> </a:t>
            </a:r>
            <a:r>
              <a:rPr lang="de-DE" sz="1600" err="1">
                <a:solidFill>
                  <a:srgbClr val="333E48"/>
                </a:solidFill>
                <a:latin typeface="Ubuntu Light"/>
                <a:cs typeface="Ubuntu Light"/>
              </a:rPr>
              <a:t>invidunt</a:t>
            </a:r>
            <a:r>
              <a:rPr lang="de-DE" sz="1600">
                <a:solidFill>
                  <a:srgbClr val="333E48"/>
                </a:solidFill>
                <a:latin typeface="Ubuntu Light"/>
                <a:cs typeface="Ubuntu Light"/>
              </a:rPr>
              <a:t> </a:t>
            </a:r>
            <a:r>
              <a:rPr lang="de-DE" sz="1600" err="1">
                <a:solidFill>
                  <a:srgbClr val="333E48"/>
                </a:solidFill>
                <a:latin typeface="Ubuntu Light"/>
                <a:cs typeface="Ubuntu Light"/>
              </a:rPr>
              <a:t>ut</a:t>
            </a:r>
            <a:r>
              <a:rPr lang="de-DE" sz="1600">
                <a:solidFill>
                  <a:srgbClr val="333E48"/>
                </a:solidFill>
                <a:latin typeface="Ubuntu Light"/>
                <a:cs typeface="Ubuntu Light"/>
              </a:rPr>
              <a:t> </a:t>
            </a:r>
            <a:r>
              <a:rPr lang="de-DE" sz="1600" err="1">
                <a:solidFill>
                  <a:srgbClr val="333E48"/>
                </a:solidFill>
                <a:latin typeface="Ubuntu Light"/>
                <a:cs typeface="Ubuntu Light"/>
              </a:rPr>
              <a:t>labore</a:t>
            </a:r>
            <a:r>
              <a:rPr lang="de-DE" sz="1600">
                <a:solidFill>
                  <a:srgbClr val="333E48"/>
                </a:solidFill>
                <a:latin typeface="Ubuntu Light"/>
                <a:cs typeface="Ubuntu Light"/>
              </a:rPr>
              <a:t> et </a:t>
            </a:r>
            <a:r>
              <a:rPr lang="de-DE" sz="1600" err="1">
                <a:solidFill>
                  <a:srgbClr val="333E48"/>
                </a:solidFill>
                <a:latin typeface="Ubuntu Light"/>
                <a:cs typeface="Ubuntu Light"/>
              </a:rPr>
              <a:t>dolore</a:t>
            </a:r>
            <a:r>
              <a:rPr lang="de-DE" sz="1600">
                <a:solidFill>
                  <a:srgbClr val="333E48"/>
                </a:solidFill>
                <a:latin typeface="Ubuntu Light"/>
                <a:cs typeface="Ubuntu Light"/>
              </a:rPr>
              <a:t> magna </a:t>
            </a:r>
            <a:r>
              <a:rPr lang="de-DE" sz="1600" err="1">
                <a:solidFill>
                  <a:srgbClr val="333E48"/>
                </a:solidFill>
                <a:latin typeface="Ubuntu Light"/>
                <a:cs typeface="Ubuntu Light"/>
              </a:rPr>
              <a:t>aliquyam</a:t>
            </a:r>
            <a:r>
              <a:rPr lang="de-DE" sz="1600">
                <a:solidFill>
                  <a:srgbClr val="333E48"/>
                </a:solidFill>
                <a:latin typeface="Ubuntu Light"/>
                <a:cs typeface="Ubuntu Light"/>
              </a:rPr>
              <a:t> </a:t>
            </a:r>
            <a:r>
              <a:rPr lang="de-DE" sz="1600" err="1">
                <a:solidFill>
                  <a:srgbClr val="333E48"/>
                </a:solidFill>
                <a:latin typeface="Ubuntu Light"/>
                <a:cs typeface="Ubuntu Light"/>
              </a:rPr>
              <a:t>erat</a:t>
            </a:r>
            <a:r>
              <a:rPr lang="de-DE" sz="1600">
                <a:solidFill>
                  <a:srgbClr val="333E48"/>
                </a:solidFill>
                <a:latin typeface="Ubuntu Light"/>
                <a:cs typeface="Ubuntu Light"/>
              </a:rPr>
              <a:t>, </a:t>
            </a:r>
            <a:r>
              <a:rPr lang="de-DE" sz="1600" err="1">
                <a:solidFill>
                  <a:srgbClr val="333E48"/>
                </a:solidFill>
                <a:latin typeface="Ubuntu Light"/>
                <a:cs typeface="Ubuntu Light"/>
              </a:rPr>
              <a:t>sed</a:t>
            </a:r>
            <a:r>
              <a:rPr lang="de-DE" sz="1600">
                <a:solidFill>
                  <a:srgbClr val="333E48"/>
                </a:solidFill>
                <a:latin typeface="Ubuntu Light"/>
                <a:cs typeface="Ubuntu Light"/>
              </a:rPr>
              <a:t> </a:t>
            </a:r>
            <a:r>
              <a:rPr lang="de-DE" sz="1600" err="1">
                <a:solidFill>
                  <a:srgbClr val="333E48"/>
                </a:solidFill>
                <a:latin typeface="Ubuntu Light"/>
                <a:cs typeface="Ubuntu Light"/>
              </a:rPr>
              <a:t>diam</a:t>
            </a:r>
            <a:r>
              <a:rPr lang="de-DE" sz="1600">
                <a:solidFill>
                  <a:srgbClr val="333E48"/>
                </a:solidFill>
                <a:latin typeface="Ubuntu Light"/>
                <a:cs typeface="Ubuntu Light"/>
              </a:rPr>
              <a:t> </a:t>
            </a:r>
            <a:r>
              <a:rPr lang="de-DE" sz="1600" err="1">
                <a:solidFill>
                  <a:srgbClr val="333E48"/>
                </a:solidFill>
                <a:latin typeface="Ubuntu Light"/>
                <a:cs typeface="Ubuntu Light"/>
              </a:rPr>
              <a:t>voluptua</a:t>
            </a:r>
            <a:r>
              <a:rPr lang="de-DE" sz="1600">
                <a:solidFill>
                  <a:srgbClr val="333E48"/>
                </a:solidFill>
                <a:latin typeface="Ubuntu Light"/>
                <a:cs typeface="Ubuntu Light"/>
              </a:rPr>
              <a:t>. At </a:t>
            </a:r>
            <a:r>
              <a:rPr lang="de-DE" sz="1600" err="1">
                <a:solidFill>
                  <a:srgbClr val="333E48"/>
                </a:solidFill>
                <a:latin typeface="Ubuntu Light"/>
                <a:cs typeface="Ubuntu Light"/>
              </a:rPr>
              <a:t>vero</a:t>
            </a:r>
            <a:r>
              <a:rPr lang="de-DE" sz="1600">
                <a:solidFill>
                  <a:srgbClr val="333E48"/>
                </a:solidFill>
                <a:latin typeface="Ubuntu Light"/>
                <a:cs typeface="Ubuntu Light"/>
              </a:rPr>
              <a:t> </a:t>
            </a:r>
            <a:r>
              <a:rPr lang="de-DE" sz="1600" err="1">
                <a:solidFill>
                  <a:srgbClr val="333E48"/>
                </a:solidFill>
                <a:latin typeface="Ubuntu Light"/>
                <a:cs typeface="Ubuntu Light"/>
              </a:rPr>
              <a:t>eos</a:t>
            </a:r>
            <a:r>
              <a:rPr lang="de-DE" sz="1600">
                <a:solidFill>
                  <a:srgbClr val="333E48"/>
                </a:solidFill>
                <a:latin typeface="Ubuntu Light"/>
                <a:cs typeface="Ubuntu Light"/>
              </a:rPr>
              <a:t> et </a:t>
            </a:r>
            <a:r>
              <a:rPr lang="de-DE" sz="1600" err="1">
                <a:solidFill>
                  <a:srgbClr val="333E48"/>
                </a:solidFill>
                <a:latin typeface="Ubuntu Light"/>
                <a:cs typeface="Ubuntu Light"/>
              </a:rPr>
              <a:t>accusam</a:t>
            </a:r>
            <a:r>
              <a:rPr lang="de-DE" sz="1600">
                <a:solidFill>
                  <a:srgbClr val="333E48"/>
                </a:solidFill>
                <a:latin typeface="Ubuntu Light"/>
                <a:cs typeface="Ubuntu Light"/>
              </a:rPr>
              <a:t> et </a:t>
            </a:r>
            <a:r>
              <a:rPr lang="de-DE" sz="1600" err="1">
                <a:solidFill>
                  <a:srgbClr val="333E48"/>
                </a:solidFill>
                <a:latin typeface="Ubuntu Light"/>
                <a:cs typeface="Ubuntu Light"/>
              </a:rPr>
              <a:t>justo</a:t>
            </a:r>
            <a:r>
              <a:rPr lang="de-DE" sz="1600">
                <a:solidFill>
                  <a:srgbClr val="333E48"/>
                </a:solidFill>
                <a:latin typeface="Ubuntu Light"/>
                <a:cs typeface="Ubuntu Light"/>
              </a:rPr>
              <a:t> </a:t>
            </a:r>
            <a:r>
              <a:rPr lang="de-DE" sz="1600" err="1">
                <a:solidFill>
                  <a:srgbClr val="333E48"/>
                </a:solidFill>
                <a:latin typeface="Ubuntu Light"/>
                <a:cs typeface="Ubuntu Light"/>
              </a:rPr>
              <a:t>duo</a:t>
            </a:r>
            <a:r>
              <a:rPr lang="de-DE" sz="1600">
                <a:solidFill>
                  <a:srgbClr val="333E48"/>
                </a:solidFill>
                <a:latin typeface="Ubuntu Light"/>
                <a:cs typeface="Ubuntu Light"/>
              </a:rPr>
              <a:t> </a:t>
            </a:r>
            <a:r>
              <a:rPr lang="de-DE" sz="1600" err="1">
                <a:solidFill>
                  <a:srgbClr val="333E48"/>
                </a:solidFill>
                <a:latin typeface="Ubuntu Light"/>
                <a:cs typeface="Ubuntu Light"/>
              </a:rPr>
              <a:t>dolores</a:t>
            </a:r>
            <a:r>
              <a:rPr lang="de-DE" sz="1600">
                <a:solidFill>
                  <a:srgbClr val="333E48"/>
                </a:solidFill>
                <a:latin typeface="Ubuntu Light"/>
                <a:cs typeface="Ubuntu Light"/>
              </a:rPr>
              <a:t> et </a:t>
            </a:r>
            <a:r>
              <a:rPr lang="de-DE" sz="1600" err="1">
                <a:solidFill>
                  <a:srgbClr val="333E48"/>
                </a:solidFill>
                <a:latin typeface="Ubuntu Light"/>
                <a:cs typeface="Ubuntu Light"/>
              </a:rPr>
              <a:t>ea</a:t>
            </a:r>
            <a:r>
              <a:rPr lang="de-DE" sz="1600">
                <a:solidFill>
                  <a:srgbClr val="333E48"/>
                </a:solidFill>
                <a:latin typeface="Ubuntu Light"/>
                <a:cs typeface="Ubuntu Light"/>
              </a:rPr>
              <a:t> </a:t>
            </a:r>
            <a:r>
              <a:rPr lang="de-DE" sz="1600" err="1">
                <a:solidFill>
                  <a:srgbClr val="333E48"/>
                </a:solidFill>
                <a:latin typeface="Ubuntu Light"/>
                <a:cs typeface="Ubuntu Light"/>
              </a:rPr>
              <a:t>rebum</a:t>
            </a:r>
            <a:r>
              <a:rPr lang="de-DE" sz="1600">
                <a:solidFill>
                  <a:srgbClr val="333E48"/>
                </a:solidFill>
                <a:latin typeface="Ubuntu Light"/>
                <a:cs typeface="Ubuntu Light"/>
              </a:rPr>
              <a:t>. Lorem </a:t>
            </a:r>
            <a:r>
              <a:rPr lang="de-DE" sz="1600" err="1">
                <a:solidFill>
                  <a:srgbClr val="333E48"/>
                </a:solidFill>
                <a:latin typeface="Ubuntu Light"/>
                <a:cs typeface="Ubuntu Light"/>
              </a:rPr>
              <a:t>ipsum</a:t>
            </a:r>
            <a:r>
              <a:rPr lang="de-DE" sz="1600">
                <a:solidFill>
                  <a:srgbClr val="333E48"/>
                </a:solidFill>
                <a:latin typeface="Ubuntu Light"/>
                <a:cs typeface="Ubuntu Light"/>
              </a:rPr>
              <a:t> </a:t>
            </a:r>
            <a:r>
              <a:rPr lang="de-DE" sz="1600" err="1">
                <a:solidFill>
                  <a:srgbClr val="333E48"/>
                </a:solidFill>
                <a:latin typeface="Ubuntu Light"/>
                <a:cs typeface="Ubuntu Light"/>
              </a:rPr>
              <a:t>dolor</a:t>
            </a:r>
            <a:r>
              <a:rPr lang="de-DE" sz="1600">
                <a:solidFill>
                  <a:srgbClr val="333E48"/>
                </a:solidFill>
                <a:latin typeface="Ubuntu Light"/>
                <a:cs typeface="Ubuntu Light"/>
              </a:rPr>
              <a:t> </a:t>
            </a:r>
            <a:r>
              <a:rPr lang="de-DE" sz="1600" err="1">
                <a:solidFill>
                  <a:srgbClr val="333E48"/>
                </a:solidFill>
                <a:latin typeface="Ubuntu Light"/>
                <a:cs typeface="Ubuntu Light"/>
              </a:rPr>
              <a:t>sit</a:t>
            </a:r>
            <a:r>
              <a:rPr lang="de-DE" sz="1600">
                <a:solidFill>
                  <a:srgbClr val="333E48"/>
                </a:solidFill>
                <a:latin typeface="Ubuntu Light"/>
                <a:cs typeface="Ubuntu Light"/>
              </a:rPr>
              <a:t> </a:t>
            </a:r>
            <a:r>
              <a:rPr lang="de-DE" sz="1600" err="1">
                <a:solidFill>
                  <a:srgbClr val="333E48"/>
                </a:solidFill>
                <a:latin typeface="Ubuntu Light"/>
                <a:cs typeface="Ubuntu Light"/>
              </a:rPr>
              <a:t>amet</a:t>
            </a:r>
            <a:r>
              <a:rPr lang="de-DE" sz="1600">
                <a:solidFill>
                  <a:srgbClr val="333E48"/>
                </a:solidFill>
                <a:latin typeface="Ubuntu Light"/>
                <a:cs typeface="Ubuntu Light"/>
              </a:rPr>
              <a:t>, </a:t>
            </a:r>
            <a:r>
              <a:rPr lang="de-DE" sz="1600" err="1">
                <a:solidFill>
                  <a:srgbClr val="333E48"/>
                </a:solidFill>
                <a:latin typeface="Ubuntu Light"/>
                <a:cs typeface="Ubuntu Light"/>
              </a:rPr>
              <a:t>consetetur</a:t>
            </a:r>
            <a:r>
              <a:rPr lang="de-DE" sz="1600">
                <a:solidFill>
                  <a:srgbClr val="333E48"/>
                </a:solidFill>
                <a:latin typeface="Ubuntu Light"/>
                <a:cs typeface="Ubuntu Light"/>
              </a:rPr>
              <a:t> </a:t>
            </a:r>
            <a:r>
              <a:rPr lang="de-DE" sz="1600" err="1">
                <a:solidFill>
                  <a:srgbClr val="333E48"/>
                </a:solidFill>
                <a:latin typeface="Ubuntu Light"/>
                <a:cs typeface="Ubuntu Light"/>
              </a:rPr>
              <a:t>sadipscing</a:t>
            </a:r>
            <a:r>
              <a:rPr lang="de-DE" sz="1600">
                <a:solidFill>
                  <a:srgbClr val="333E48"/>
                </a:solidFill>
                <a:latin typeface="Ubuntu Light"/>
                <a:cs typeface="Ubuntu Light"/>
              </a:rPr>
              <a:t> </a:t>
            </a:r>
            <a:r>
              <a:rPr lang="de-DE" sz="1600" err="1">
                <a:solidFill>
                  <a:srgbClr val="333E48"/>
                </a:solidFill>
                <a:latin typeface="Ubuntu Light"/>
                <a:cs typeface="Ubuntu Light"/>
              </a:rPr>
              <a:t>elitr</a:t>
            </a:r>
            <a:r>
              <a:rPr lang="de-DE" sz="1600">
                <a:solidFill>
                  <a:srgbClr val="333E48"/>
                </a:solidFill>
                <a:latin typeface="Ubuntu Light"/>
                <a:cs typeface="Ubuntu Light"/>
              </a:rPr>
              <a:t>, </a:t>
            </a:r>
            <a:r>
              <a:rPr lang="de-DE" sz="1600" err="1">
                <a:solidFill>
                  <a:srgbClr val="333E48"/>
                </a:solidFill>
                <a:latin typeface="Ubuntu Light"/>
                <a:cs typeface="Ubuntu Light"/>
              </a:rPr>
              <a:t>sed</a:t>
            </a:r>
            <a:r>
              <a:rPr lang="de-DE" sz="1600">
                <a:solidFill>
                  <a:srgbClr val="333E48"/>
                </a:solidFill>
                <a:latin typeface="Ubuntu Light"/>
                <a:cs typeface="Ubuntu Light"/>
              </a:rPr>
              <a:t> </a:t>
            </a:r>
            <a:r>
              <a:rPr lang="de-DE" sz="1600" err="1">
                <a:solidFill>
                  <a:srgbClr val="333E48"/>
                </a:solidFill>
                <a:latin typeface="Ubuntu Light"/>
                <a:cs typeface="Ubuntu Light"/>
              </a:rPr>
              <a:t>diam</a:t>
            </a:r>
            <a:r>
              <a:rPr lang="de-DE" sz="1600">
                <a:solidFill>
                  <a:srgbClr val="333E48"/>
                </a:solidFill>
                <a:latin typeface="Ubuntu Light"/>
                <a:cs typeface="Ubuntu Light"/>
              </a:rPr>
              <a:t> </a:t>
            </a:r>
            <a:r>
              <a:rPr lang="de-DE" sz="1600" err="1">
                <a:solidFill>
                  <a:srgbClr val="333E48"/>
                </a:solidFill>
                <a:latin typeface="Ubuntu Light"/>
                <a:cs typeface="Ubuntu Light"/>
              </a:rPr>
              <a:t>nonumy</a:t>
            </a:r>
            <a:r>
              <a:rPr lang="de-DE" sz="1600">
                <a:solidFill>
                  <a:srgbClr val="333E48"/>
                </a:solidFill>
                <a:latin typeface="Ubuntu Light"/>
                <a:cs typeface="Ubuntu Light"/>
              </a:rPr>
              <a:t> </a:t>
            </a:r>
            <a:r>
              <a:rPr lang="de-DE" sz="1600" err="1">
                <a:solidFill>
                  <a:srgbClr val="333E48"/>
                </a:solidFill>
                <a:latin typeface="Ubuntu Light"/>
                <a:cs typeface="Ubuntu Light"/>
              </a:rPr>
              <a:t>eirmod</a:t>
            </a:r>
            <a:r>
              <a:rPr lang="de-DE" sz="1600">
                <a:solidFill>
                  <a:srgbClr val="333E48"/>
                </a:solidFill>
                <a:latin typeface="Ubuntu Light"/>
                <a:cs typeface="Ubuntu Light"/>
              </a:rPr>
              <a:t> </a:t>
            </a:r>
            <a:r>
              <a:rPr lang="de-DE" sz="1600" err="1">
                <a:solidFill>
                  <a:srgbClr val="333E48"/>
                </a:solidFill>
                <a:latin typeface="Ubuntu Light"/>
                <a:cs typeface="Ubuntu Light"/>
              </a:rPr>
              <a:t>tempor</a:t>
            </a:r>
            <a:r>
              <a:rPr lang="de-DE" sz="1600">
                <a:solidFill>
                  <a:srgbClr val="333E48"/>
                </a:solidFill>
                <a:latin typeface="Ubuntu Light"/>
                <a:cs typeface="Ubuntu Light"/>
              </a:rPr>
              <a:t> </a:t>
            </a:r>
            <a:r>
              <a:rPr lang="de-DE" sz="1600" err="1">
                <a:solidFill>
                  <a:srgbClr val="333E48"/>
                </a:solidFill>
                <a:latin typeface="Ubuntu Light"/>
                <a:cs typeface="Ubuntu Light"/>
              </a:rPr>
              <a:t>invidunt</a:t>
            </a:r>
            <a:r>
              <a:rPr lang="de-DE" sz="1600">
                <a:solidFill>
                  <a:srgbClr val="333E48"/>
                </a:solidFill>
                <a:latin typeface="Ubuntu Light"/>
                <a:cs typeface="Ubuntu Light"/>
              </a:rPr>
              <a:t> </a:t>
            </a:r>
            <a:r>
              <a:rPr lang="de-DE" sz="1600" err="1">
                <a:solidFill>
                  <a:srgbClr val="333E48"/>
                </a:solidFill>
                <a:latin typeface="Ubuntu Light"/>
                <a:cs typeface="Ubuntu Light"/>
              </a:rPr>
              <a:t>ut</a:t>
            </a:r>
            <a:r>
              <a:rPr lang="de-DE" sz="1600">
                <a:solidFill>
                  <a:srgbClr val="333E48"/>
                </a:solidFill>
                <a:latin typeface="Ubuntu Light"/>
                <a:cs typeface="Ubuntu Light"/>
              </a:rPr>
              <a:t> </a:t>
            </a:r>
            <a:r>
              <a:rPr lang="de-DE" sz="1600" err="1">
                <a:solidFill>
                  <a:srgbClr val="333E48"/>
                </a:solidFill>
                <a:latin typeface="Ubuntu Light"/>
                <a:cs typeface="Ubuntu Light"/>
              </a:rPr>
              <a:t>labore</a:t>
            </a:r>
            <a:r>
              <a:rPr lang="de-DE" sz="1600">
                <a:solidFill>
                  <a:srgbClr val="333E48"/>
                </a:solidFill>
                <a:latin typeface="Ubuntu Light"/>
                <a:cs typeface="Ubuntu Light"/>
              </a:rPr>
              <a:t> et </a:t>
            </a:r>
            <a:r>
              <a:rPr lang="de-DE" sz="1600" err="1">
                <a:solidFill>
                  <a:srgbClr val="333E48"/>
                </a:solidFill>
                <a:latin typeface="Ubuntu Light"/>
                <a:cs typeface="Ubuntu Light"/>
              </a:rPr>
              <a:t>dolore</a:t>
            </a:r>
            <a:r>
              <a:rPr lang="de-DE" sz="1600">
                <a:solidFill>
                  <a:srgbClr val="333E48"/>
                </a:solidFill>
                <a:latin typeface="Ubuntu Light"/>
                <a:cs typeface="Ubuntu Light"/>
              </a:rPr>
              <a:t> Lorem </a:t>
            </a:r>
            <a:r>
              <a:rPr lang="de-DE" sz="1600" err="1">
                <a:solidFill>
                  <a:srgbClr val="333E48"/>
                </a:solidFill>
                <a:latin typeface="Ubuntu Light"/>
                <a:cs typeface="Ubuntu Light"/>
              </a:rPr>
              <a:t>ipsum</a:t>
            </a:r>
            <a:r>
              <a:rPr lang="de-DE" sz="1600">
                <a:solidFill>
                  <a:srgbClr val="333E48"/>
                </a:solidFill>
                <a:latin typeface="Ubuntu Light"/>
                <a:cs typeface="Ubuntu Light"/>
              </a:rPr>
              <a:t> </a:t>
            </a:r>
            <a:r>
              <a:rPr lang="de-DE" sz="1600" err="1">
                <a:solidFill>
                  <a:srgbClr val="333E48"/>
                </a:solidFill>
                <a:latin typeface="Ubuntu Light"/>
                <a:cs typeface="Ubuntu Light"/>
              </a:rPr>
              <a:t>dolor</a:t>
            </a:r>
            <a:r>
              <a:rPr lang="de-DE" sz="1600">
                <a:solidFill>
                  <a:srgbClr val="333E48"/>
                </a:solidFill>
                <a:latin typeface="Ubuntu Light"/>
                <a:cs typeface="Ubuntu Light"/>
              </a:rPr>
              <a:t> </a:t>
            </a:r>
            <a:r>
              <a:rPr lang="de-DE" sz="1600" err="1">
                <a:solidFill>
                  <a:srgbClr val="333E48"/>
                </a:solidFill>
                <a:latin typeface="Ubuntu Light"/>
                <a:cs typeface="Ubuntu Light"/>
              </a:rPr>
              <a:t>sit</a:t>
            </a:r>
            <a:r>
              <a:rPr lang="de-DE" sz="1600">
                <a:solidFill>
                  <a:srgbClr val="333E48"/>
                </a:solidFill>
                <a:latin typeface="Ubuntu Light"/>
                <a:cs typeface="Ubuntu Light"/>
              </a:rPr>
              <a:t> </a:t>
            </a:r>
            <a:r>
              <a:rPr lang="de-DE" sz="1600" err="1">
                <a:solidFill>
                  <a:srgbClr val="333E48"/>
                </a:solidFill>
                <a:latin typeface="Ubuntu Light"/>
                <a:cs typeface="Ubuntu Light"/>
              </a:rPr>
              <a:t>amet</a:t>
            </a:r>
            <a:r>
              <a:rPr lang="de-DE" sz="1600">
                <a:solidFill>
                  <a:srgbClr val="333E48"/>
                </a:solidFill>
                <a:latin typeface="Ubuntu Light"/>
                <a:cs typeface="Ubuntu Light"/>
              </a:rPr>
              <a:t>, </a:t>
            </a:r>
            <a:r>
              <a:rPr lang="de-DE" sz="1600" err="1">
                <a:solidFill>
                  <a:srgbClr val="333E48"/>
                </a:solidFill>
                <a:latin typeface="Ubuntu Light"/>
                <a:cs typeface="Ubuntu Light"/>
              </a:rPr>
              <a:t>consetetur</a:t>
            </a:r>
            <a:r>
              <a:rPr lang="de-DE" sz="1600">
                <a:solidFill>
                  <a:srgbClr val="333E48"/>
                </a:solidFill>
                <a:latin typeface="Ubuntu Light"/>
                <a:cs typeface="Ubuntu Light"/>
              </a:rPr>
              <a:t> </a:t>
            </a:r>
            <a:r>
              <a:rPr lang="de-DE" sz="1600" err="1">
                <a:solidFill>
                  <a:srgbClr val="333E48"/>
                </a:solidFill>
                <a:latin typeface="Ubuntu Light"/>
                <a:cs typeface="Ubuntu Light"/>
              </a:rPr>
              <a:t>sadipscing</a:t>
            </a:r>
            <a:r>
              <a:rPr lang="de-DE" sz="1600">
                <a:solidFill>
                  <a:srgbClr val="333E48"/>
                </a:solidFill>
                <a:latin typeface="Ubuntu Light"/>
                <a:cs typeface="Ubuntu Light"/>
              </a:rPr>
              <a:t> </a:t>
            </a:r>
            <a:r>
              <a:rPr lang="de-DE" sz="1600" err="1">
                <a:solidFill>
                  <a:srgbClr val="333E48"/>
                </a:solidFill>
                <a:latin typeface="Ubuntu Light"/>
                <a:cs typeface="Ubuntu Light"/>
              </a:rPr>
              <a:t>elitr</a:t>
            </a:r>
            <a:r>
              <a:rPr lang="de-DE" sz="1600">
                <a:solidFill>
                  <a:srgbClr val="333E48"/>
                </a:solidFill>
                <a:latin typeface="Ubuntu Light"/>
                <a:cs typeface="Ubuntu Light"/>
              </a:rPr>
              <a:t>, </a:t>
            </a:r>
            <a:r>
              <a:rPr lang="de-DE" sz="1600" err="1">
                <a:solidFill>
                  <a:srgbClr val="333E48"/>
                </a:solidFill>
                <a:latin typeface="Ubuntu Light"/>
                <a:cs typeface="Ubuntu Light"/>
              </a:rPr>
              <a:t>sed</a:t>
            </a:r>
            <a:r>
              <a:rPr lang="de-DE" sz="1600">
                <a:solidFill>
                  <a:srgbClr val="333E48"/>
                </a:solidFill>
                <a:latin typeface="Ubuntu Light"/>
                <a:cs typeface="Ubuntu Light"/>
              </a:rPr>
              <a:t> </a:t>
            </a:r>
            <a:r>
              <a:rPr lang="de-DE" sz="1600" err="1">
                <a:solidFill>
                  <a:srgbClr val="333E48"/>
                </a:solidFill>
                <a:latin typeface="Ubuntu Light"/>
                <a:cs typeface="Ubuntu Light"/>
              </a:rPr>
              <a:t>diam</a:t>
            </a:r>
            <a:r>
              <a:rPr lang="de-DE" sz="1600">
                <a:solidFill>
                  <a:srgbClr val="333E48"/>
                </a:solidFill>
                <a:latin typeface="Ubuntu Light"/>
                <a:cs typeface="Ubuntu Light"/>
              </a:rPr>
              <a:t> </a:t>
            </a:r>
            <a:r>
              <a:rPr lang="de-DE" sz="1600" err="1">
                <a:solidFill>
                  <a:srgbClr val="333E48"/>
                </a:solidFill>
                <a:latin typeface="Ubuntu Light"/>
                <a:cs typeface="Ubuntu Light"/>
              </a:rPr>
              <a:t>nonumy</a:t>
            </a:r>
            <a:r>
              <a:rPr lang="de-DE" sz="1600">
                <a:solidFill>
                  <a:srgbClr val="333E48"/>
                </a:solidFill>
                <a:latin typeface="Ubuntu Light"/>
                <a:cs typeface="Ubuntu Light"/>
              </a:rPr>
              <a:t> </a:t>
            </a:r>
            <a:r>
              <a:rPr lang="de-DE" sz="1600" err="1">
                <a:solidFill>
                  <a:srgbClr val="333E48"/>
                </a:solidFill>
                <a:latin typeface="Ubuntu Light"/>
                <a:cs typeface="Ubuntu Light"/>
              </a:rPr>
              <a:t>eirmod</a:t>
            </a:r>
            <a:r>
              <a:rPr lang="de-DE" sz="1600">
                <a:solidFill>
                  <a:srgbClr val="333E48"/>
                </a:solidFill>
                <a:latin typeface="Ubuntu Light"/>
                <a:cs typeface="Ubuntu Light"/>
              </a:rPr>
              <a:t> </a:t>
            </a:r>
            <a:r>
              <a:rPr lang="de-DE" sz="1600" err="1">
                <a:solidFill>
                  <a:srgbClr val="333E48"/>
                </a:solidFill>
                <a:latin typeface="Ubuntu Light"/>
                <a:cs typeface="Ubuntu Light"/>
              </a:rPr>
              <a:t>tempor</a:t>
            </a:r>
            <a:r>
              <a:rPr lang="de-DE" sz="1600">
                <a:solidFill>
                  <a:srgbClr val="333E48"/>
                </a:solidFill>
                <a:latin typeface="Ubuntu Light"/>
                <a:cs typeface="Ubuntu Light"/>
              </a:rPr>
              <a:t> </a:t>
            </a:r>
            <a:r>
              <a:rPr lang="de-DE" sz="1600" err="1">
                <a:solidFill>
                  <a:srgbClr val="333E48"/>
                </a:solidFill>
                <a:latin typeface="Ubuntu Light"/>
                <a:cs typeface="Ubuntu Light"/>
              </a:rPr>
              <a:t>invidunt</a:t>
            </a:r>
            <a:r>
              <a:rPr lang="de-DE" sz="1600">
                <a:solidFill>
                  <a:srgbClr val="333E48"/>
                </a:solidFill>
                <a:latin typeface="Ubuntu Light"/>
                <a:cs typeface="Ubuntu Light"/>
              </a:rPr>
              <a:t> </a:t>
            </a:r>
            <a:r>
              <a:rPr lang="de-DE" sz="1600" err="1">
                <a:solidFill>
                  <a:srgbClr val="333E48"/>
                </a:solidFill>
                <a:latin typeface="Ubuntu Light"/>
                <a:cs typeface="Ubuntu Light"/>
              </a:rPr>
              <a:t>ut</a:t>
            </a:r>
            <a:r>
              <a:rPr lang="de-DE" sz="1600">
                <a:solidFill>
                  <a:srgbClr val="333E48"/>
                </a:solidFill>
                <a:latin typeface="Ubuntu Light"/>
                <a:cs typeface="Ubuntu Light"/>
              </a:rPr>
              <a:t> </a:t>
            </a:r>
            <a:r>
              <a:rPr lang="de-DE" sz="1600" err="1">
                <a:solidFill>
                  <a:srgbClr val="333E48"/>
                </a:solidFill>
                <a:latin typeface="Ubuntu Light"/>
                <a:cs typeface="Ubuntu Light"/>
              </a:rPr>
              <a:t>labore</a:t>
            </a:r>
            <a:r>
              <a:rPr lang="de-DE" sz="1600">
                <a:solidFill>
                  <a:srgbClr val="333E48"/>
                </a:solidFill>
                <a:latin typeface="Ubuntu Light"/>
                <a:cs typeface="Ubuntu Light"/>
              </a:rPr>
              <a:t> et </a:t>
            </a:r>
            <a:r>
              <a:rPr lang="de-DE" sz="1600" err="1">
                <a:solidFill>
                  <a:srgbClr val="333E48"/>
                </a:solidFill>
                <a:latin typeface="Ubuntu Light"/>
                <a:cs typeface="Ubuntu Light"/>
              </a:rPr>
              <a:t>dolore</a:t>
            </a:r>
            <a:r>
              <a:rPr lang="de-DE" sz="1600">
                <a:solidFill>
                  <a:srgbClr val="333E48"/>
                </a:solidFill>
                <a:latin typeface="Ubuntu Light"/>
                <a:cs typeface="Ubuntu Light"/>
              </a:rPr>
              <a:t> magna </a:t>
            </a:r>
            <a:r>
              <a:rPr lang="de-DE" sz="1600" err="1">
                <a:solidFill>
                  <a:srgbClr val="333E48"/>
                </a:solidFill>
                <a:latin typeface="Ubuntu Light"/>
                <a:cs typeface="Ubuntu Light"/>
              </a:rPr>
              <a:t>aliquyam</a:t>
            </a:r>
            <a:r>
              <a:rPr lang="de-DE" sz="1600">
                <a:solidFill>
                  <a:srgbClr val="333E48"/>
                </a:solidFill>
                <a:latin typeface="Ubuntu Light"/>
                <a:cs typeface="Ubuntu Light"/>
              </a:rPr>
              <a:t> </a:t>
            </a:r>
            <a:r>
              <a:rPr lang="de-DE" sz="1600" err="1">
                <a:solidFill>
                  <a:srgbClr val="333E48"/>
                </a:solidFill>
                <a:latin typeface="Ubuntu Light"/>
                <a:cs typeface="Ubuntu Light"/>
              </a:rPr>
              <a:t>erat</a:t>
            </a:r>
            <a:r>
              <a:rPr lang="de-DE" sz="1600">
                <a:solidFill>
                  <a:srgbClr val="333E48"/>
                </a:solidFill>
                <a:latin typeface="Ubuntu Light"/>
                <a:cs typeface="Ubuntu Light"/>
              </a:rPr>
              <a:t>, </a:t>
            </a:r>
            <a:r>
              <a:rPr lang="de-DE" sz="1600" err="1">
                <a:solidFill>
                  <a:srgbClr val="333E48"/>
                </a:solidFill>
                <a:latin typeface="Ubuntu Light"/>
                <a:cs typeface="Ubuntu Light"/>
              </a:rPr>
              <a:t>sed</a:t>
            </a:r>
            <a:r>
              <a:rPr lang="de-DE" sz="1600">
                <a:solidFill>
                  <a:srgbClr val="333E48"/>
                </a:solidFill>
                <a:latin typeface="Ubuntu Light"/>
                <a:cs typeface="Ubuntu Light"/>
              </a:rPr>
              <a:t> </a:t>
            </a:r>
            <a:r>
              <a:rPr lang="de-DE" sz="1600" err="1">
                <a:solidFill>
                  <a:srgbClr val="333E48"/>
                </a:solidFill>
                <a:latin typeface="Ubuntu Light"/>
                <a:cs typeface="Ubuntu Light"/>
              </a:rPr>
              <a:t>diam</a:t>
            </a:r>
            <a:r>
              <a:rPr lang="de-DE" sz="1600">
                <a:solidFill>
                  <a:srgbClr val="333E48"/>
                </a:solidFill>
                <a:latin typeface="Ubuntu Light"/>
                <a:cs typeface="Ubuntu Light"/>
              </a:rPr>
              <a:t> </a:t>
            </a:r>
            <a:r>
              <a:rPr lang="de-DE" sz="1600" err="1">
                <a:solidFill>
                  <a:srgbClr val="333E48"/>
                </a:solidFill>
                <a:latin typeface="Ubuntu Light"/>
                <a:cs typeface="Ubuntu Light"/>
              </a:rPr>
              <a:t>voluptua</a:t>
            </a:r>
            <a:r>
              <a:rPr lang="de-DE" sz="1600">
                <a:solidFill>
                  <a:srgbClr val="333E48"/>
                </a:solidFill>
                <a:latin typeface="Ubuntu Light"/>
                <a:cs typeface="Ubuntu Light"/>
              </a:rPr>
              <a:t>.</a:t>
            </a:r>
          </a:p>
          <a:p>
            <a:pPr marL="0" marR="0" lvl="0" indent="0" algn="l" defTabSz="609493" rtl="0" eaLnBrk="1" fontAlgn="auto" latinLnBrk="0" hangingPunct="1">
              <a:lnSpc>
                <a:spcPct val="100000"/>
              </a:lnSpc>
              <a:spcBef>
                <a:spcPct val="20000"/>
              </a:spcBef>
              <a:spcAft>
                <a:spcPts val="0"/>
              </a:spcAft>
              <a:buClrTx/>
              <a:buSzTx/>
              <a:buFont typeface="Arial"/>
              <a:buNone/>
              <a:tabLst/>
              <a:defRPr/>
            </a:pPr>
            <a:endParaRPr lang="de-DE" sz="1600">
              <a:solidFill>
                <a:srgbClr val="333E48"/>
              </a:solidFill>
              <a:latin typeface="Ubuntu Light"/>
              <a:cs typeface="Ubuntu Light"/>
            </a:endParaRPr>
          </a:p>
          <a:p>
            <a:endParaRPr lang="de-DE"/>
          </a:p>
        </p:txBody>
      </p:sp>
      <p:sp>
        <p:nvSpPr>
          <p:cNvPr id="10" name="Textplatzhalter 7">
            <a:extLst>
              <a:ext uri="{FF2B5EF4-FFF2-40B4-BE49-F238E27FC236}">
                <a16:creationId xmlns:a16="http://schemas.microsoft.com/office/drawing/2014/main" id="{A09B67DA-7F61-D94D-935E-824167FE4E7B}"/>
              </a:ext>
            </a:extLst>
          </p:cNvPr>
          <p:cNvSpPr>
            <a:spLocks noGrp="1"/>
          </p:cNvSpPr>
          <p:nvPr>
            <p:ph type="body" sz="quarter" idx="21" hasCustomPrompt="1"/>
          </p:nvPr>
        </p:nvSpPr>
        <p:spPr>
          <a:xfrm>
            <a:off x="744029" y="130441"/>
            <a:ext cx="8041156" cy="525462"/>
          </a:xfrm>
          <a:prstGeom prst="rect">
            <a:avLst/>
          </a:prstGeom>
          <a:ln>
            <a:noFill/>
          </a:ln>
        </p:spPr>
        <p:txBody>
          <a:bodyPr/>
          <a:lstStyle>
            <a:lvl1pPr marL="0" indent="0">
              <a:buNone/>
              <a:defRPr sz="2400" b="0" i="0">
                <a:solidFill>
                  <a:srgbClr val="2575FC"/>
                </a:solidFill>
                <a:latin typeface="Ubuntu Medium" panose="020B0504030602030204" pitchFamily="34" charset="0"/>
              </a:defRPr>
            </a:lvl1pPr>
          </a:lstStyle>
          <a:p>
            <a:r>
              <a:rPr lang="de-DE" sz="2400"/>
              <a:t>Agenda</a:t>
            </a:r>
            <a:endParaRPr lang="de-DE"/>
          </a:p>
        </p:txBody>
      </p:sp>
      <p:pic>
        <p:nvPicPr>
          <p:cNvPr id="16" name="Grafik 15">
            <a:extLst>
              <a:ext uri="{FF2B5EF4-FFF2-40B4-BE49-F238E27FC236}">
                <a16:creationId xmlns:a16="http://schemas.microsoft.com/office/drawing/2014/main" id="{E52E2103-8D42-FF4D-8786-9597C3425B00}"/>
              </a:ext>
            </a:extLst>
          </p:cNvPr>
          <p:cNvPicPr>
            <a:picLocks noChangeAspect="1"/>
          </p:cNvPicPr>
          <p:nvPr userDrawn="1"/>
        </p:nvPicPr>
        <p:blipFill>
          <a:blip r:embed="rId4"/>
          <a:stretch>
            <a:fillRect/>
          </a:stretch>
        </p:blipFill>
        <p:spPr>
          <a:xfrm rot="10800000" flipV="1">
            <a:off x="-45720" y="150079"/>
            <a:ext cx="313668" cy="486186"/>
          </a:xfrm>
          <a:prstGeom prst="rect">
            <a:avLst/>
          </a:prstGeom>
        </p:spPr>
      </p:pic>
    </p:spTree>
    <p:extLst>
      <p:ext uri="{BB962C8B-B14F-4D97-AF65-F5344CB8AC3E}">
        <p14:creationId xmlns:p14="http://schemas.microsoft.com/office/powerpoint/2010/main" val="1997803457"/>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ockup iMac frontal">
    <p:spTree>
      <p:nvGrpSpPr>
        <p:cNvPr id="1" name=""/>
        <p:cNvGrpSpPr/>
        <p:nvPr/>
      </p:nvGrpSpPr>
      <p:grpSpPr>
        <a:xfrm>
          <a:off x="0" y="0"/>
          <a:ext cx="0" cy="0"/>
          <a:chOff x="0" y="0"/>
          <a:chExt cx="0" cy="0"/>
        </a:xfrm>
      </p:grpSpPr>
      <p:pic>
        <p:nvPicPr>
          <p:cNvPr id="3" name="Bild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82542" y="169712"/>
            <a:ext cx="474923" cy="154389"/>
          </a:xfrm>
          <a:prstGeom prst="rect">
            <a:avLst/>
          </a:prstGeom>
        </p:spPr>
      </p:pic>
      <p:sp>
        <p:nvSpPr>
          <p:cNvPr id="12" name="Foliennummernplatzhalter 1"/>
          <p:cNvSpPr txBox="1">
            <a:spLocks/>
          </p:cNvSpPr>
          <p:nvPr userDrawn="1"/>
        </p:nvSpPr>
        <p:spPr>
          <a:xfrm>
            <a:off x="11560256" y="6469244"/>
            <a:ext cx="511917" cy="365125"/>
          </a:xfrm>
          <a:prstGeom prst="rect">
            <a:avLst/>
          </a:prstGeom>
        </p:spPr>
        <p:txBody>
          <a:bodyPr lIns="121899" tIns="60949" rIns="121899" bIns="60949"/>
          <a:lstStyle>
            <a:defPPr>
              <a:defRPr lang="de-DE"/>
            </a:defPPr>
            <a:lvl1pPr marL="0" algn="l" defTabSz="457200" rtl="0" eaLnBrk="1" latinLnBrk="0" hangingPunct="1">
              <a:defRPr sz="1800" kern="1200">
                <a:solidFill>
                  <a:srgbClr val="333E4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991DA0-33FB-D643-956A-DF909914E7D3}" type="slidenum">
              <a:rPr lang="de-DE" sz="1100">
                <a:latin typeface="Ubuntu Light"/>
                <a:cs typeface="Ubuntu Light"/>
              </a:rPr>
              <a:pPr/>
              <a:t>‹#›</a:t>
            </a:fld>
            <a:endParaRPr lang="de-DE" sz="1100">
              <a:latin typeface="Ubuntu Light"/>
              <a:cs typeface="Ubuntu Light"/>
            </a:endParaRPr>
          </a:p>
        </p:txBody>
      </p:sp>
      <p:sp>
        <p:nvSpPr>
          <p:cNvPr id="14" name="Textplatzhalter 12"/>
          <p:cNvSpPr>
            <a:spLocks noGrp="1"/>
          </p:cNvSpPr>
          <p:nvPr>
            <p:ph type="body" sz="quarter" idx="20" hasCustomPrompt="1"/>
          </p:nvPr>
        </p:nvSpPr>
        <p:spPr>
          <a:xfrm>
            <a:off x="116652" y="6524012"/>
            <a:ext cx="2111375" cy="238125"/>
          </a:xfrm>
          <a:prstGeom prst="rect">
            <a:avLst/>
          </a:prstGeom>
        </p:spPr>
        <p:txBody>
          <a:bodyPr vert="horz"/>
          <a:lstStyle>
            <a:lvl1pPr marL="0" indent="0">
              <a:buNone/>
              <a:defRPr sz="900" b="0" i="0">
                <a:latin typeface="Ubuntu Light"/>
                <a:cs typeface="Ubuntu Light"/>
              </a:defRPr>
            </a:lvl1pPr>
          </a:lstStyle>
          <a:p>
            <a:pPr lvl="0"/>
            <a:r>
              <a:rPr lang="de-DE"/>
              <a:t>Über </a:t>
            </a:r>
            <a:r>
              <a:rPr lang="de-DE" err="1"/>
              <a:t>d.velop</a:t>
            </a:r>
            <a:endParaRPr lang="de-DE"/>
          </a:p>
        </p:txBody>
      </p:sp>
      <p:cxnSp>
        <p:nvCxnSpPr>
          <p:cNvPr id="15" name="Gerade Verbindung 14"/>
          <p:cNvCxnSpPr/>
          <p:nvPr userDrawn="1"/>
        </p:nvCxnSpPr>
        <p:spPr>
          <a:xfrm>
            <a:off x="200019" y="6441677"/>
            <a:ext cx="11757445" cy="0"/>
          </a:xfrm>
          <a:prstGeom prst="line">
            <a:avLst/>
          </a:prstGeom>
          <a:ln w="19050">
            <a:gradFill>
              <a:gsLst>
                <a:gs pos="0">
                  <a:srgbClr val="2575FC"/>
                </a:gs>
                <a:gs pos="100000">
                  <a:srgbClr val="00ECBC"/>
                </a:gs>
              </a:gsLst>
              <a:lin ang="5400000" scaled="1"/>
            </a:gradFill>
          </a:ln>
          <a:effectLst/>
        </p:spPr>
        <p:style>
          <a:lnRef idx="2">
            <a:schemeClr val="accent1"/>
          </a:lnRef>
          <a:fillRef idx="0">
            <a:schemeClr val="accent1"/>
          </a:fillRef>
          <a:effectRef idx="1">
            <a:schemeClr val="accent1"/>
          </a:effectRef>
          <a:fontRef idx="minor">
            <a:schemeClr val="tx1"/>
          </a:fontRef>
        </p:style>
      </p:cxnSp>
      <p:pic>
        <p:nvPicPr>
          <p:cNvPr id="10" name="Bild 1" descr="iMac-Cinema-Monitor-Style-Mock-up.png">
            <a:extLst>
              <a:ext uri="{FF2B5EF4-FFF2-40B4-BE49-F238E27FC236}">
                <a16:creationId xmlns:a16="http://schemas.microsoft.com/office/drawing/2014/main" id="{80C4E1F0-F264-C34D-9B78-DB3E4F05BB6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31662" y="-95862"/>
            <a:ext cx="10287000" cy="6858000"/>
          </a:xfrm>
          <a:prstGeom prst="rect">
            <a:avLst/>
          </a:prstGeom>
        </p:spPr>
      </p:pic>
      <p:sp>
        <p:nvSpPr>
          <p:cNvPr id="4" name="Bildplatzhalter 3">
            <a:extLst>
              <a:ext uri="{FF2B5EF4-FFF2-40B4-BE49-F238E27FC236}">
                <a16:creationId xmlns:a16="http://schemas.microsoft.com/office/drawing/2014/main" id="{7049B520-DBAF-A44E-BE2F-1D88840EE3F2}"/>
              </a:ext>
            </a:extLst>
          </p:cNvPr>
          <p:cNvSpPr>
            <a:spLocks noGrp="1"/>
          </p:cNvSpPr>
          <p:nvPr>
            <p:ph type="pic" sz="quarter" idx="22"/>
          </p:nvPr>
        </p:nvSpPr>
        <p:spPr>
          <a:xfrm>
            <a:off x="6518276" y="1447800"/>
            <a:ext cx="4918226" cy="3089275"/>
          </a:xfrm>
          <a:prstGeom prst="rect">
            <a:avLst/>
          </a:prstGeom>
        </p:spPr>
        <p:txBody>
          <a:bodyPr/>
          <a:lstStyle/>
          <a:p>
            <a:endParaRPr lang="de-DE"/>
          </a:p>
        </p:txBody>
      </p:sp>
      <p:sp>
        <p:nvSpPr>
          <p:cNvPr id="13" name="Textplatzhalter 3">
            <a:extLst>
              <a:ext uri="{FF2B5EF4-FFF2-40B4-BE49-F238E27FC236}">
                <a16:creationId xmlns:a16="http://schemas.microsoft.com/office/drawing/2014/main" id="{07794B4A-A852-3A47-89AA-D46CF5F319AC}"/>
              </a:ext>
            </a:extLst>
          </p:cNvPr>
          <p:cNvSpPr>
            <a:spLocks noGrp="1"/>
          </p:cNvSpPr>
          <p:nvPr>
            <p:ph type="body" sz="quarter" idx="23" hasCustomPrompt="1"/>
          </p:nvPr>
        </p:nvSpPr>
        <p:spPr>
          <a:xfrm>
            <a:off x="744029" y="1118048"/>
            <a:ext cx="4918075" cy="4910791"/>
          </a:xfrm>
          <a:prstGeom prst="rect">
            <a:avLst/>
          </a:prstGeom>
        </p:spPr>
        <p:txBody>
          <a:bodyPr/>
          <a:lstStyle>
            <a:lvl1pPr marL="0" marR="0" indent="0" algn="l" defTabSz="609493" rtl="0" eaLnBrk="1" fontAlgn="auto" latinLnBrk="0" hangingPunct="1">
              <a:lnSpc>
                <a:spcPct val="100000"/>
              </a:lnSpc>
              <a:spcBef>
                <a:spcPct val="20000"/>
              </a:spcBef>
              <a:spcAft>
                <a:spcPts val="0"/>
              </a:spcAft>
              <a:buClrTx/>
              <a:buSzTx/>
              <a:buFont typeface="Arial"/>
              <a:buNone/>
              <a:tabLst/>
              <a:defRPr sz="1600" b="0" i="0">
                <a:solidFill>
                  <a:schemeClr val="tx1"/>
                </a:solidFill>
                <a:latin typeface="Ubuntu Light" panose="020B0304030602030204" pitchFamily="34" charset="0"/>
              </a:defRPr>
            </a:lvl1pPr>
          </a:lstStyle>
          <a:p>
            <a:pPr marL="0" marR="0" lvl="0" indent="0" algn="l" defTabSz="609493" rtl="0" eaLnBrk="1" fontAlgn="auto" latinLnBrk="0" hangingPunct="1">
              <a:lnSpc>
                <a:spcPct val="100000"/>
              </a:lnSpc>
              <a:spcBef>
                <a:spcPct val="20000"/>
              </a:spcBef>
              <a:spcAft>
                <a:spcPts val="0"/>
              </a:spcAft>
              <a:buClrTx/>
              <a:buSzTx/>
              <a:buFont typeface="Arial"/>
              <a:buNone/>
              <a:tabLst/>
              <a:defRPr/>
            </a:pPr>
            <a:r>
              <a:rPr lang="de-DE" sz="1600">
                <a:solidFill>
                  <a:srgbClr val="333E48"/>
                </a:solidFill>
                <a:latin typeface="Ubuntu Light"/>
                <a:cs typeface="Ubuntu Light"/>
              </a:rPr>
              <a:t>Lorem </a:t>
            </a:r>
            <a:r>
              <a:rPr lang="de-DE" sz="1600" err="1">
                <a:solidFill>
                  <a:srgbClr val="333E48"/>
                </a:solidFill>
                <a:latin typeface="Ubuntu Light"/>
                <a:cs typeface="Ubuntu Light"/>
              </a:rPr>
              <a:t>ipsum</a:t>
            </a:r>
            <a:r>
              <a:rPr lang="de-DE" sz="1600">
                <a:solidFill>
                  <a:srgbClr val="333E48"/>
                </a:solidFill>
                <a:latin typeface="Ubuntu Light"/>
                <a:cs typeface="Ubuntu Light"/>
              </a:rPr>
              <a:t> </a:t>
            </a:r>
            <a:r>
              <a:rPr lang="de-DE" sz="1600" err="1">
                <a:solidFill>
                  <a:srgbClr val="333E48"/>
                </a:solidFill>
                <a:latin typeface="Ubuntu Light"/>
                <a:cs typeface="Ubuntu Light"/>
              </a:rPr>
              <a:t>dolor</a:t>
            </a:r>
            <a:r>
              <a:rPr lang="de-DE" sz="1600">
                <a:solidFill>
                  <a:srgbClr val="333E48"/>
                </a:solidFill>
                <a:latin typeface="Ubuntu Light"/>
                <a:cs typeface="Ubuntu Light"/>
              </a:rPr>
              <a:t> </a:t>
            </a:r>
            <a:r>
              <a:rPr lang="de-DE" sz="1600" err="1">
                <a:solidFill>
                  <a:srgbClr val="333E48"/>
                </a:solidFill>
                <a:latin typeface="Ubuntu Light"/>
                <a:cs typeface="Ubuntu Light"/>
              </a:rPr>
              <a:t>sit</a:t>
            </a:r>
            <a:r>
              <a:rPr lang="de-DE" sz="1600">
                <a:solidFill>
                  <a:srgbClr val="333E48"/>
                </a:solidFill>
                <a:latin typeface="Ubuntu Light"/>
                <a:cs typeface="Ubuntu Light"/>
              </a:rPr>
              <a:t> </a:t>
            </a:r>
            <a:r>
              <a:rPr lang="de-DE" sz="1600" err="1">
                <a:solidFill>
                  <a:srgbClr val="333E48"/>
                </a:solidFill>
                <a:latin typeface="Ubuntu Light"/>
                <a:cs typeface="Ubuntu Light"/>
              </a:rPr>
              <a:t>amet</a:t>
            </a:r>
            <a:r>
              <a:rPr lang="de-DE" sz="1600">
                <a:solidFill>
                  <a:srgbClr val="333E48"/>
                </a:solidFill>
                <a:latin typeface="Ubuntu Light"/>
                <a:cs typeface="Ubuntu Light"/>
              </a:rPr>
              <a:t>, </a:t>
            </a:r>
            <a:r>
              <a:rPr lang="de-DE" sz="1600" err="1">
                <a:solidFill>
                  <a:srgbClr val="333E48"/>
                </a:solidFill>
                <a:latin typeface="Ubuntu Light"/>
                <a:cs typeface="Ubuntu Light"/>
              </a:rPr>
              <a:t>consetetur</a:t>
            </a:r>
            <a:r>
              <a:rPr lang="de-DE" sz="1600">
                <a:solidFill>
                  <a:srgbClr val="333E48"/>
                </a:solidFill>
                <a:latin typeface="Ubuntu Light"/>
                <a:cs typeface="Ubuntu Light"/>
              </a:rPr>
              <a:t> </a:t>
            </a:r>
            <a:r>
              <a:rPr lang="de-DE" sz="1600" err="1">
                <a:solidFill>
                  <a:srgbClr val="333E48"/>
                </a:solidFill>
                <a:latin typeface="Ubuntu Light"/>
                <a:cs typeface="Ubuntu Light"/>
              </a:rPr>
              <a:t>sadipscing</a:t>
            </a:r>
            <a:r>
              <a:rPr lang="de-DE" sz="1600">
                <a:solidFill>
                  <a:srgbClr val="333E48"/>
                </a:solidFill>
                <a:latin typeface="Ubuntu Light"/>
                <a:cs typeface="Ubuntu Light"/>
              </a:rPr>
              <a:t> </a:t>
            </a:r>
            <a:r>
              <a:rPr lang="de-DE" sz="1600" err="1">
                <a:solidFill>
                  <a:srgbClr val="333E48"/>
                </a:solidFill>
                <a:latin typeface="Ubuntu Light"/>
                <a:cs typeface="Ubuntu Light"/>
              </a:rPr>
              <a:t>elitr</a:t>
            </a:r>
            <a:r>
              <a:rPr lang="de-DE" sz="1600">
                <a:solidFill>
                  <a:srgbClr val="333E48"/>
                </a:solidFill>
                <a:latin typeface="Ubuntu Light"/>
                <a:cs typeface="Ubuntu Light"/>
              </a:rPr>
              <a:t>, </a:t>
            </a:r>
            <a:r>
              <a:rPr lang="de-DE" sz="1600" err="1">
                <a:solidFill>
                  <a:srgbClr val="333E48"/>
                </a:solidFill>
                <a:latin typeface="Ubuntu Light"/>
                <a:cs typeface="Ubuntu Light"/>
              </a:rPr>
              <a:t>sed</a:t>
            </a:r>
            <a:r>
              <a:rPr lang="de-DE" sz="1600">
                <a:solidFill>
                  <a:srgbClr val="333E48"/>
                </a:solidFill>
                <a:latin typeface="Ubuntu Light"/>
                <a:cs typeface="Ubuntu Light"/>
              </a:rPr>
              <a:t> </a:t>
            </a:r>
            <a:r>
              <a:rPr lang="de-DE" sz="1600" err="1">
                <a:solidFill>
                  <a:srgbClr val="333E48"/>
                </a:solidFill>
                <a:latin typeface="Ubuntu Light"/>
                <a:cs typeface="Ubuntu Light"/>
              </a:rPr>
              <a:t>diam</a:t>
            </a:r>
            <a:r>
              <a:rPr lang="de-DE" sz="1600">
                <a:solidFill>
                  <a:srgbClr val="333E48"/>
                </a:solidFill>
                <a:latin typeface="Ubuntu Light"/>
                <a:cs typeface="Ubuntu Light"/>
              </a:rPr>
              <a:t> </a:t>
            </a:r>
            <a:r>
              <a:rPr lang="de-DE" sz="1600" err="1">
                <a:solidFill>
                  <a:srgbClr val="333E48"/>
                </a:solidFill>
                <a:latin typeface="Ubuntu Light"/>
                <a:cs typeface="Ubuntu Light"/>
              </a:rPr>
              <a:t>nonumy</a:t>
            </a:r>
            <a:r>
              <a:rPr lang="de-DE" sz="1600">
                <a:solidFill>
                  <a:srgbClr val="333E48"/>
                </a:solidFill>
                <a:latin typeface="Ubuntu Light"/>
                <a:cs typeface="Ubuntu Light"/>
              </a:rPr>
              <a:t> </a:t>
            </a:r>
            <a:r>
              <a:rPr lang="de-DE" sz="1600" err="1">
                <a:solidFill>
                  <a:srgbClr val="333E48"/>
                </a:solidFill>
                <a:latin typeface="Ubuntu Light"/>
                <a:cs typeface="Ubuntu Light"/>
              </a:rPr>
              <a:t>eirmod</a:t>
            </a:r>
            <a:r>
              <a:rPr lang="de-DE" sz="1600">
                <a:solidFill>
                  <a:srgbClr val="333E48"/>
                </a:solidFill>
                <a:latin typeface="Ubuntu Light"/>
                <a:cs typeface="Ubuntu Light"/>
              </a:rPr>
              <a:t> </a:t>
            </a:r>
            <a:r>
              <a:rPr lang="de-DE" sz="1600" err="1">
                <a:solidFill>
                  <a:srgbClr val="333E48"/>
                </a:solidFill>
                <a:latin typeface="Ubuntu Light"/>
                <a:cs typeface="Ubuntu Light"/>
              </a:rPr>
              <a:t>tempor</a:t>
            </a:r>
            <a:r>
              <a:rPr lang="de-DE" sz="1600">
                <a:solidFill>
                  <a:srgbClr val="333E48"/>
                </a:solidFill>
                <a:latin typeface="Ubuntu Light"/>
                <a:cs typeface="Ubuntu Light"/>
              </a:rPr>
              <a:t> </a:t>
            </a:r>
            <a:r>
              <a:rPr lang="de-DE" sz="1600" err="1">
                <a:solidFill>
                  <a:srgbClr val="333E48"/>
                </a:solidFill>
                <a:latin typeface="Ubuntu Light"/>
                <a:cs typeface="Ubuntu Light"/>
              </a:rPr>
              <a:t>invidunt</a:t>
            </a:r>
            <a:r>
              <a:rPr lang="de-DE" sz="1600">
                <a:solidFill>
                  <a:srgbClr val="333E48"/>
                </a:solidFill>
                <a:latin typeface="Ubuntu Light"/>
                <a:cs typeface="Ubuntu Light"/>
              </a:rPr>
              <a:t> </a:t>
            </a:r>
            <a:r>
              <a:rPr lang="de-DE" sz="1600" err="1">
                <a:solidFill>
                  <a:srgbClr val="333E48"/>
                </a:solidFill>
                <a:latin typeface="Ubuntu Light"/>
                <a:cs typeface="Ubuntu Light"/>
              </a:rPr>
              <a:t>ut</a:t>
            </a:r>
            <a:r>
              <a:rPr lang="de-DE" sz="1600">
                <a:solidFill>
                  <a:srgbClr val="333E48"/>
                </a:solidFill>
                <a:latin typeface="Ubuntu Light"/>
                <a:cs typeface="Ubuntu Light"/>
              </a:rPr>
              <a:t> </a:t>
            </a:r>
            <a:r>
              <a:rPr lang="de-DE" sz="1600" err="1">
                <a:solidFill>
                  <a:srgbClr val="333E48"/>
                </a:solidFill>
                <a:latin typeface="Ubuntu Light"/>
                <a:cs typeface="Ubuntu Light"/>
              </a:rPr>
              <a:t>labore</a:t>
            </a:r>
            <a:r>
              <a:rPr lang="de-DE" sz="1600">
                <a:solidFill>
                  <a:srgbClr val="333E48"/>
                </a:solidFill>
                <a:latin typeface="Ubuntu Light"/>
                <a:cs typeface="Ubuntu Light"/>
              </a:rPr>
              <a:t> et </a:t>
            </a:r>
            <a:r>
              <a:rPr lang="de-DE" sz="1600" err="1">
                <a:solidFill>
                  <a:srgbClr val="333E48"/>
                </a:solidFill>
                <a:latin typeface="Ubuntu Light"/>
                <a:cs typeface="Ubuntu Light"/>
              </a:rPr>
              <a:t>dolore</a:t>
            </a:r>
            <a:r>
              <a:rPr lang="de-DE" sz="1600">
                <a:solidFill>
                  <a:srgbClr val="333E48"/>
                </a:solidFill>
                <a:latin typeface="Ubuntu Light"/>
                <a:cs typeface="Ubuntu Light"/>
              </a:rPr>
              <a:t> magna </a:t>
            </a:r>
            <a:r>
              <a:rPr lang="de-DE" sz="1600" err="1">
                <a:solidFill>
                  <a:srgbClr val="333E48"/>
                </a:solidFill>
                <a:latin typeface="Ubuntu Light"/>
                <a:cs typeface="Ubuntu Light"/>
              </a:rPr>
              <a:t>aliquyam</a:t>
            </a:r>
            <a:r>
              <a:rPr lang="de-DE" sz="1600">
                <a:solidFill>
                  <a:srgbClr val="333E48"/>
                </a:solidFill>
                <a:latin typeface="Ubuntu Light"/>
                <a:cs typeface="Ubuntu Light"/>
              </a:rPr>
              <a:t> </a:t>
            </a:r>
            <a:r>
              <a:rPr lang="de-DE" sz="1600" err="1">
                <a:solidFill>
                  <a:srgbClr val="333E48"/>
                </a:solidFill>
                <a:latin typeface="Ubuntu Light"/>
                <a:cs typeface="Ubuntu Light"/>
              </a:rPr>
              <a:t>erat</a:t>
            </a:r>
            <a:r>
              <a:rPr lang="de-DE" sz="1600">
                <a:solidFill>
                  <a:srgbClr val="333E48"/>
                </a:solidFill>
                <a:latin typeface="Ubuntu Light"/>
                <a:cs typeface="Ubuntu Light"/>
              </a:rPr>
              <a:t>, </a:t>
            </a:r>
            <a:r>
              <a:rPr lang="de-DE" sz="1600" err="1">
                <a:solidFill>
                  <a:srgbClr val="333E48"/>
                </a:solidFill>
                <a:latin typeface="Ubuntu Light"/>
                <a:cs typeface="Ubuntu Light"/>
              </a:rPr>
              <a:t>sed</a:t>
            </a:r>
            <a:r>
              <a:rPr lang="de-DE" sz="1600">
                <a:solidFill>
                  <a:srgbClr val="333E48"/>
                </a:solidFill>
                <a:latin typeface="Ubuntu Light"/>
                <a:cs typeface="Ubuntu Light"/>
              </a:rPr>
              <a:t> </a:t>
            </a:r>
            <a:r>
              <a:rPr lang="de-DE" sz="1600" err="1">
                <a:solidFill>
                  <a:srgbClr val="333E48"/>
                </a:solidFill>
                <a:latin typeface="Ubuntu Light"/>
                <a:cs typeface="Ubuntu Light"/>
              </a:rPr>
              <a:t>diam</a:t>
            </a:r>
            <a:r>
              <a:rPr lang="de-DE" sz="1600">
                <a:solidFill>
                  <a:srgbClr val="333E48"/>
                </a:solidFill>
                <a:latin typeface="Ubuntu Light"/>
                <a:cs typeface="Ubuntu Light"/>
              </a:rPr>
              <a:t> </a:t>
            </a:r>
            <a:r>
              <a:rPr lang="de-DE" sz="1600" err="1">
                <a:solidFill>
                  <a:srgbClr val="333E48"/>
                </a:solidFill>
                <a:latin typeface="Ubuntu Light"/>
                <a:cs typeface="Ubuntu Light"/>
              </a:rPr>
              <a:t>voluptua</a:t>
            </a:r>
            <a:r>
              <a:rPr lang="de-DE" sz="1600">
                <a:solidFill>
                  <a:srgbClr val="333E48"/>
                </a:solidFill>
                <a:latin typeface="Ubuntu Light"/>
                <a:cs typeface="Ubuntu Light"/>
              </a:rPr>
              <a:t>. At </a:t>
            </a:r>
            <a:r>
              <a:rPr lang="de-DE" sz="1600" err="1">
                <a:solidFill>
                  <a:srgbClr val="333E48"/>
                </a:solidFill>
                <a:latin typeface="Ubuntu Light"/>
                <a:cs typeface="Ubuntu Light"/>
              </a:rPr>
              <a:t>vero</a:t>
            </a:r>
            <a:r>
              <a:rPr lang="de-DE" sz="1600">
                <a:solidFill>
                  <a:srgbClr val="333E48"/>
                </a:solidFill>
                <a:latin typeface="Ubuntu Light"/>
                <a:cs typeface="Ubuntu Light"/>
              </a:rPr>
              <a:t> </a:t>
            </a:r>
            <a:r>
              <a:rPr lang="de-DE" sz="1600" err="1">
                <a:solidFill>
                  <a:srgbClr val="333E48"/>
                </a:solidFill>
                <a:latin typeface="Ubuntu Light"/>
                <a:cs typeface="Ubuntu Light"/>
              </a:rPr>
              <a:t>eos</a:t>
            </a:r>
            <a:r>
              <a:rPr lang="de-DE" sz="1600">
                <a:solidFill>
                  <a:srgbClr val="333E48"/>
                </a:solidFill>
                <a:latin typeface="Ubuntu Light"/>
                <a:cs typeface="Ubuntu Light"/>
              </a:rPr>
              <a:t> et </a:t>
            </a:r>
            <a:r>
              <a:rPr lang="de-DE" sz="1600" err="1">
                <a:solidFill>
                  <a:srgbClr val="333E48"/>
                </a:solidFill>
                <a:latin typeface="Ubuntu Light"/>
                <a:cs typeface="Ubuntu Light"/>
              </a:rPr>
              <a:t>accusam</a:t>
            </a:r>
            <a:r>
              <a:rPr lang="de-DE" sz="1600">
                <a:solidFill>
                  <a:srgbClr val="333E48"/>
                </a:solidFill>
                <a:latin typeface="Ubuntu Light"/>
                <a:cs typeface="Ubuntu Light"/>
              </a:rPr>
              <a:t> et </a:t>
            </a:r>
            <a:r>
              <a:rPr lang="de-DE" sz="1600" err="1">
                <a:solidFill>
                  <a:srgbClr val="333E48"/>
                </a:solidFill>
                <a:latin typeface="Ubuntu Light"/>
                <a:cs typeface="Ubuntu Light"/>
              </a:rPr>
              <a:t>justo</a:t>
            </a:r>
            <a:r>
              <a:rPr lang="de-DE" sz="1600">
                <a:solidFill>
                  <a:srgbClr val="333E48"/>
                </a:solidFill>
                <a:latin typeface="Ubuntu Light"/>
                <a:cs typeface="Ubuntu Light"/>
              </a:rPr>
              <a:t> </a:t>
            </a:r>
            <a:r>
              <a:rPr lang="de-DE" sz="1600" err="1">
                <a:solidFill>
                  <a:srgbClr val="333E48"/>
                </a:solidFill>
                <a:latin typeface="Ubuntu Light"/>
                <a:cs typeface="Ubuntu Light"/>
              </a:rPr>
              <a:t>duo</a:t>
            </a:r>
            <a:r>
              <a:rPr lang="de-DE" sz="1600">
                <a:solidFill>
                  <a:srgbClr val="333E48"/>
                </a:solidFill>
                <a:latin typeface="Ubuntu Light"/>
                <a:cs typeface="Ubuntu Light"/>
              </a:rPr>
              <a:t> </a:t>
            </a:r>
            <a:r>
              <a:rPr lang="de-DE" sz="1600" err="1">
                <a:solidFill>
                  <a:srgbClr val="333E48"/>
                </a:solidFill>
                <a:latin typeface="Ubuntu Light"/>
                <a:cs typeface="Ubuntu Light"/>
              </a:rPr>
              <a:t>dolores</a:t>
            </a:r>
            <a:r>
              <a:rPr lang="de-DE" sz="1600">
                <a:solidFill>
                  <a:srgbClr val="333E48"/>
                </a:solidFill>
                <a:latin typeface="Ubuntu Light"/>
                <a:cs typeface="Ubuntu Light"/>
              </a:rPr>
              <a:t> et </a:t>
            </a:r>
            <a:r>
              <a:rPr lang="de-DE" sz="1600" err="1">
                <a:solidFill>
                  <a:srgbClr val="333E48"/>
                </a:solidFill>
                <a:latin typeface="Ubuntu Light"/>
                <a:cs typeface="Ubuntu Light"/>
              </a:rPr>
              <a:t>ea</a:t>
            </a:r>
            <a:r>
              <a:rPr lang="de-DE" sz="1600">
                <a:solidFill>
                  <a:srgbClr val="333E48"/>
                </a:solidFill>
                <a:latin typeface="Ubuntu Light"/>
                <a:cs typeface="Ubuntu Light"/>
              </a:rPr>
              <a:t> </a:t>
            </a:r>
            <a:r>
              <a:rPr lang="de-DE" sz="1600" err="1">
                <a:solidFill>
                  <a:srgbClr val="333E48"/>
                </a:solidFill>
                <a:latin typeface="Ubuntu Light"/>
                <a:cs typeface="Ubuntu Light"/>
              </a:rPr>
              <a:t>rebum</a:t>
            </a:r>
            <a:r>
              <a:rPr lang="de-DE" sz="1600">
                <a:solidFill>
                  <a:srgbClr val="333E48"/>
                </a:solidFill>
                <a:latin typeface="Ubuntu Light"/>
                <a:cs typeface="Ubuntu Light"/>
              </a:rPr>
              <a:t>. Lorem </a:t>
            </a:r>
            <a:r>
              <a:rPr lang="de-DE" sz="1600" err="1">
                <a:solidFill>
                  <a:srgbClr val="333E48"/>
                </a:solidFill>
                <a:latin typeface="Ubuntu Light"/>
                <a:cs typeface="Ubuntu Light"/>
              </a:rPr>
              <a:t>ipsum</a:t>
            </a:r>
            <a:r>
              <a:rPr lang="de-DE" sz="1600">
                <a:solidFill>
                  <a:srgbClr val="333E48"/>
                </a:solidFill>
                <a:latin typeface="Ubuntu Light"/>
                <a:cs typeface="Ubuntu Light"/>
              </a:rPr>
              <a:t> </a:t>
            </a:r>
            <a:r>
              <a:rPr lang="de-DE" sz="1600" err="1">
                <a:solidFill>
                  <a:srgbClr val="333E48"/>
                </a:solidFill>
                <a:latin typeface="Ubuntu Light"/>
                <a:cs typeface="Ubuntu Light"/>
              </a:rPr>
              <a:t>dolor</a:t>
            </a:r>
            <a:r>
              <a:rPr lang="de-DE" sz="1600">
                <a:solidFill>
                  <a:srgbClr val="333E48"/>
                </a:solidFill>
                <a:latin typeface="Ubuntu Light"/>
                <a:cs typeface="Ubuntu Light"/>
              </a:rPr>
              <a:t> </a:t>
            </a:r>
            <a:r>
              <a:rPr lang="de-DE" sz="1600" err="1">
                <a:solidFill>
                  <a:srgbClr val="333E48"/>
                </a:solidFill>
                <a:latin typeface="Ubuntu Light"/>
                <a:cs typeface="Ubuntu Light"/>
              </a:rPr>
              <a:t>sit</a:t>
            </a:r>
            <a:r>
              <a:rPr lang="de-DE" sz="1600">
                <a:solidFill>
                  <a:srgbClr val="333E48"/>
                </a:solidFill>
                <a:latin typeface="Ubuntu Light"/>
                <a:cs typeface="Ubuntu Light"/>
              </a:rPr>
              <a:t> </a:t>
            </a:r>
            <a:r>
              <a:rPr lang="de-DE" sz="1600" err="1">
                <a:solidFill>
                  <a:srgbClr val="333E48"/>
                </a:solidFill>
                <a:latin typeface="Ubuntu Light"/>
                <a:cs typeface="Ubuntu Light"/>
              </a:rPr>
              <a:t>amet</a:t>
            </a:r>
            <a:r>
              <a:rPr lang="de-DE" sz="1600">
                <a:solidFill>
                  <a:srgbClr val="333E48"/>
                </a:solidFill>
                <a:latin typeface="Ubuntu Light"/>
                <a:cs typeface="Ubuntu Light"/>
              </a:rPr>
              <a:t>, </a:t>
            </a:r>
            <a:r>
              <a:rPr lang="de-DE" sz="1600" err="1">
                <a:solidFill>
                  <a:srgbClr val="333E48"/>
                </a:solidFill>
                <a:latin typeface="Ubuntu Light"/>
                <a:cs typeface="Ubuntu Light"/>
              </a:rPr>
              <a:t>consetetur</a:t>
            </a:r>
            <a:r>
              <a:rPr lang="de-DE" sz="1600">
                <a:solidFill>
                  <a:srgbClr val="333E48"/>
                </a:solidFill>
                <a:latin typeface="Ubuntu Light"/>
                <a:cs typeface="Ubuntu Light"/>
              </a:rPr>
              <a:t> </a:t>
            </a:r>
            <a:r>
              <a:rPr lang="de-DE" sz="1600" err="1">
                <a:solidFill>
                  <a:srgbClr val="333E48"/>
                </a:solidFill>
                <a:latin typeface="Ubuntu Light"/>
                <a:cs typeface="Ubuntu Light"/>
              </a:rPr>
              <a:t>sadipscing</a:t>
            </a:r>
            <a:r>
              <a:rPr lang="de-DE" sz="1600">
                <a:solidFill>
                  <a:srgbClr val="333E48"/>
                </a:solidFill>
                <a:latin typeface="Ubuntu Light"/>
                <a:cs typeface="Ubuntu Light"/>
              </a:rPr>
              <a:t> </a:t>
            </a:r>
            <a:r>
              <a:rPr lang="de-DE" sz="1600" err="1">
                <a:solidFill>
                  <a:srgbClr val="333E48"/>
                </a:solidFill>
                <a:latin typeface="Ubuntu Light"/>
                <a:cs typeface="Ubuntu Light"/>
              </a:rPr>
              <a:t>elitr</a:t>
            </a:r>
            <a:r>
              <a:rPr lang="de-DE" sz="1600">
                <a:solidFill>
                  <a:srgbClr val="333E48"/>
                </a:solidFill>
                <a:latin typeface="Ubuntu Light"/>
                <a:cs typeface="Ubuntu Light"/>
              </a:rPr>
              <a:t>, </a:t>
            </a:r>
            <a:r>
              <a:rPr lang="de-DE" sz="1600" err="1">
                <a:solidFill>
                  <a:srgbClr val="333E48"/>
                </a:solidFill>
                <a:latin typeface="Ubuntu Light"/>
                <a:cs typeface="Ubuntu Light"/>
              </a:rPr>
              <a:t>sed</a:t>
            </a:r>
            <a:r>
              <a:rPr lang="de-DE" sz="1600">
                <a:solidFill>
                  <a:srgbClr val="333E48"/>
                </a:solidFill>
                <a:latin typeface="Ubuntu Light"/>
                <a:cs typeface="Ubuntu Light"/>
              </a:rPr>
              <a:t> </a:t>
            </a:r>
            <a:r>
              <a:rPr lang="de-DE" sz="1600" err="1">
                <a:solidFill>
                  <a:srgbClr val="333E48"/>
                </a:solidFill>
                <a:latin typeface="Ubuntu Light"/>
                <a:cs typeface="Ubuntu Light"/>
              </a:rPr>
              <a:t>diam</a:t>
            </a:r>
            <a:r>
              <a:rPr lang="de-DE" sz="1600">
                <a:solidFill>
                  <a:srgbClr val="333E48"/>
                </a:solidFill>
                <a:latin typeface="Ubuntu Light"/>
                <a:cs typeface="Ubuntu Light"/>
              </a:rPr>
              <a:t> </a:t>
            </a:r>
            <a:r>
              <a:rPr lang="de-DE" sz="1600" err="1">
                <a:solidFill>
                  <a:srgbClr val="333E48"/>
                </a:solidFill>
                <a:latin typeface="Ubuntu Light"/>
                <a:cs typeface="Ubuntu Light"/>
              </a:rPr>
              <a:t>nonumy</a:t>
            </a:r>
            <a:r>
              <a:rPr lang="de-DE" sz="1600">
                <a:solidFill>
                  <a:srgbClr val="333E48"/>
                </a:solidFill>
                <a:latin typeface="Ubuntu Light"/>
                <a:cs typeface="Ubuntu Light"/>
              </a:rPr>
              <a:t> </a:t>
            </a:r>
            <a:r>
              <a:rPr lang="de-DE" sz="1600" err="1">
                <a:solidFill>
                  <a:srgbClr val="333E48"/>
                </a:solidFill>
                <a:latin typeface="Ubuntu Light"/>
                <a:cs typeface="Ubuntu Light"/>
              </a:rPr>
              <a:t>eirmod</a:t>
            </a:r>
            <a:r>
              <a:rPr lang="de-DE" sz="1600">
                <a:solidFill>
                  <a:srgbClr val="333E48"/>
                </a:solidFill>
                <a:latin typeface="Ubuntu Light"/>
                <a:cs typeface="Ubuntu Light"/>
              </a:rPr>
              <a:t> </a:t>
            </a:r>
            <a:r>
              <a:rPr lang="de-DE" sz="1600" err="1">
                <a:solidFill>
                  <a:srgbClr val="333E48"/>
                </a:solidFill>
                <a:latin typeface="Ubuntu Light"/>
                <a:cs typeface="Ubuntu Light"/>
              </a:rPr>
              <a:t>tempor</a:t>
            </a:r>
            <a:r>
              <a:rPr lang="de-DE" sz="1600">
                <a:solidFill>
                  <a:srgbClr val="333E48"/>
                </a:solidFill>
                <a:latin typeface="Ubuntu Light"/>
                <a:cs typeface="Ubuntu Light"/>
              </a:rPr>
              <a:t> </a:t>
            </a:r>
            <a:r>
              <a:rPr lang="de-DE" sz="1600" err="1">
                <a:solidFill>
                  <a:srgbClr val="333E48"/>
                </a:solidFill>
                <a:latin typeface="Ubuntu Light"/>
                <a:cs typeface="Ubuntu Light"/>
              </a:rPr>
              <a:t>invidunt</a:t>
            </a:r>
            <a:r>
              <a:rPr lang="de-DE" sz="1600">
                <a:solidFill>
                  <a:srgbClr val="333E48"/>
                </a:solidFill>
                <a:latin typeface="Ubuntu Light"/>
                <a:cs typeface="Ubuntu Light"/>
              </a:rPr>
              <a:t> </a:t>
            </a:r>
            <a:r>
              <a:rPr lang="de-DE" sz="1600" err="1">
                <a:solidFill>
                  <a:srgbClr val="333E48"/>
                </a:solidFill>
                <a:latin typeface="Ubuntu Light"/>
                <a:cs typeface="Ubuntu Light"/>
              </a:rPr>
              <a:t>ut</a:t>
            </a:r>
            <a:r>
              <a:rPr lang="de-DE" sz="1600">
                <a:solidFill>
                  <a:srgbClr val="333E48"/>
                </a:solidFill>
                <a:latin typeface="Ubuntu Light"/>
                <a:cs typeface="Ubuntu Light"/>
              </a:rPr>
              <a:t> </a:t>
            </a:r>
            <a:r>
              <a:rPr lang="de-DE" sz="1600" err="1">
                <a:solidFill>
                  <a:srgbClr val="333E48"/>
                </a:solidFill>
                <a:latin typeface="Ubuntu Light"/>
                <a:cs typeface="Ubuntu Light"/>
              </a:rPr>
              <a:t>labore</a:t>
            </a:r>
            <a:r>
              <a:rPr lang="de-DE" sz="1600">
                <a:solidFill>
                  <a:srgbClr val="333E48"/>
                </a:solidFill>
                <a:latin typeface="Ubuntu Light"/>
                <a:cs typeface="Ubuntu Light"/>
              </a:rPr>
              <a:t> et </a:t>
            </a:r>
            <a:r>
              <a:rPr lang="de-DE" sz="1600" err="1">
                <a:solidFill>
                  <a:srgbClr val="333E48"/>
                </a:solidFill>
                <a:latin typeface="Ubuntu Light"/>
                <a:cs typeface="Ubuntu Light"/>
              </a:rPr>
              <a:t>dolore</a:t>
            </a:r>
            <a:r>
              <a:rPr lang="de-DE" sz="1600">
                <a:solidFill>
                  <a:srgbClr val="333E48"/>
                </a:solidFill>
                <a:latin typeface="Ubuntu Light"/>
                <a:cs typeface="Ubuntu Light"/>
              </a:rPr>
              <a:t> Lorem </a:t>
            </a:r>
            <a:r>
              <a:rPr lang="de-DE" sz="1600" err="1">
                <a:solidFill>
                  <a:srgbClr val="333E48"/>
                </a:solidFill>
                <a:latin typeface="Ubuntu Light"/>
                <a:cs typeface="Ubuntu Light"/>
              </a:rPr>
              <a:t>ipsum</a:t>
            </a:r>
            <a:r>
              <a:rPr lang="de-DE" sz="1600">
                <a:solidFill>
                  <a:srgbClr val="333E48"/>
                </a:solidFill>
                <a:latin typeface="Ubuntu Light"/>
                <a:cs typeface="Ubuntu Light"/>
              </a:rPr>
              <a:t> </a:t>
            </a:r>
            <a:r>
              <a:rPr lang="de-DE" sz="1600" err="1">
                <a:solidFill>
                  <a:srgbClr val="333E48"/>
                </a:solidFill>
                <a:latin typeface="Ubuntu Light"/>
                <a:cs typeface="Ubuntu Light"/>
              </a:rPr>
              <a:t>dolor</a:t>
            </a:r>
            <a:r>
              <a:rPr lang="de-DE" sz="1600">
                <a:solidFill>
                  <a:srgbClr val="333E48"/>
                </a:solidFill>
                <a:latin typeface="Ubuntu Light"/>
                <a:cs typeface="Ubuntu Light"/>
              </a:rPr>
              <a:t> </a:t>
            </a:r>
            <a:r>
              <a:rPr lang="de-DE" sz="1600" err="1">
                <a:solidFill>
                  <a:srgbClr val="333E48"/>
                </a:solidFill>
                <a:latin typeface="Ubuntu Light"/>
                <a:cs typeface="Ubuntu Light"/>
              </a:rPr>
              <a:t>sit</a:t>
            </a:r>
            <a:r>
              <a:rPr lang="de-DE" sz="1600">
                <a:solidFill>
                  <a:srgbClr val="333E48"/>
                </a:solidFill>
                <a:latin typeface="Ubuntu Light"/>
                <a:cs typeface="Ubuntu Light"/>
              </a:rPr>
              <a:t> </a:t>
            </a:r>
            <a:r>
              <a:rPr lang="de-DE" sz="1600" err="1">
                <a:solidFill>
                  <a:srgbClr val="333E48"/>
                </a:solidFill>
                <a:latin typeface="Ubuntu Light"/>
                <a:cs typeface="Ubuntu Light"/>
              </a:rPr>
              <a:t>amet</a:t>
            </a:r>
            <a:r>
              <a:rPr lang="de-DE" sz="1600">
                <a:solidFill>
                  <a:srgbClr val="333E48"/>
                </a:solidFill>
                <a:latin typeface="Ubuntu Light"/>
                <a:cs typeface="Ubuntu Light"/>
              </a:rPr>
              <a:t>, </a:t>
            </a:r>
            <a:r>
              <a:rPr lang="de-DE" sz="1600" err="1">
                <a:solidFill>
                  <a:srgbClr val="333E48"/>
                </a:solidFill>
                <a:latin typeface="Ubuntu Light"/>
                <a:cs typeface="Ubuntu Light"/>
              </a:rPr>
              <a:t>consetetur</a:t>
            </a:r>
            <a:r>
              <a:rPr lang="de-DE" sz="1600">
                <a:solidFill>
                  <a:srgbClr val="333E48"/>
                </a:solidFill>
                <a:latin typeface="Ubuntu Light"/>
                <a:cs typeface="Ubuntu Light"/>
              </a:rPr>
              <a:t> </a:t>
            </a:r>
            <a:r>
              <a:rPr lang="de-DE" sz="1600" err="1">
                <a:solidFill>
                  <a:srgbClr val="333E48"/>
                </a:solidFill>
                <a:latin typeface="Ubuntu Light"/>
                <a:cs typeface="Ubuntu Light"/>
              </a:rPr>
              <a:t>sadipscing</a:t>
            </a:r>
            <a:r>
              <a:rPr lang="de-DE" sz="1600">
                <a:solidFill>
                  <a:srgbClr val="333E48"/>
                </a:solidFill>
                <a:latin typeface="Ubuntu Light"/>
                <a:cs typeface="Ubuntu Light"/>
              </a:rPr>
              <a:t> </a:t>
            </a:r>
            <a:r>
              <a:rPr lang="de-DE" sz="1600" err="1">
                <a:solidFill>
                  <a:srgbClr val="333E48"/>
                </a:solidFill>
                <a:latin typeface="Ubuntu Light"/>
                <a:cs typeface="Ubuntu Light"/>
              </a:rPr>
              <a:t>elitr</a:t>
            </a:r>
            <a:r>
              <a:rPr lang="de-DE" sz="1600">
                <a:solidFill>
                  <a:srgbClr val="333E48"/>
                </a:solidFill>
                <a:latin typeface="Ubuntu Light"/>
                <a:cs typeface="Ubuntu Light"/>
              </a:rPr>
              <a:t>, </a:t>
            </a:r>
            <a:r>
              <a:rPr lang="de-DE" sz="1600" err="1">
                <a:solidFill>
                  <a:srgbClr val="333E48"/>
                </a:solidFill>
                <a:latin typeface="Ubuntu Light"/>
                <a:cs typeface="Ubuntu Light"/>
              </a:rPr>
              <a:t>sed</a:t>
            </a:r>
            <a:r>
              <a:rPr lang="de-DE" sz="1600">
                <a:solidFill>
                  <a:srgbClr val="333E48"/>
                </a:solidFill>
                <a:latin typeface="Ubuntu Light"/>
                <a:cs typeface="Ubuntu Light"/>
              </a:rPr>
              <a:t> </a:t>
            </a:r>
            <a:r>
              <a:rPr lang="de-DE" sz="1600" err="1">
                <a:solidFill>
                  <a:srgbClr val="333E48"/>
                </a:solidFill>
                <a:latin typeface="Ubuntu Light"/>
                <a:cs typeface="Ubuntu Light"/>
              </a:rPr>
              <a:t>diam</a:t>
            </a:r>
            <a:r>
              <a:rPr lang="de-DE" sz="1600">
                <a:solidFill>
                  <a:srgbClr val="333E48"/>
                </a:solidFill>
                <a:latin typeface="Ubuntu Light"/>
                <a:cs typeface="Ubuntu Light"/>
              </a:rPr>
              <a:t> </a:t>
            </a:r>
            <a:r>
              <a:rPr lang="de-DE" sz="1600" err="1">
                <a:solidFill>
                  <a:srgbClr val="333E48"/>
                </a:solidFill>
                <a:latin typeface="Ubuntu Light"/>
                <a:cs typeface="Ubuntu Light"/>
              </a:rPr>
              <a:t>nonumy</a:t>
            </a:r>
            <a:r>
              <a:rPr lang="de-DE" sz="1600">
                <a:solidFill>
                  <a:srgbClr val="333E48"/>
                </a:solidFill>
                <a:latin typeface="Ubuntu Light"/>
                <a:cs typeface="Ubuntu Light"/>
              </a:rPr>
              <a:t> </a:t>
            </a:r>
            <a:r>
              <a:rPr lang="de-DE" sz="1600" err="1">
                <a:solidFill>
                  <a:srgbClr val="333E48"/>
                </a:solidFill>
                <a:latin typeface="Ubuntu Light"/>
                <a:cs typeface="Ubuntu Light"/>
              </a:rPr>
              <a:t>eirmod</a:t>
            </a:r>
            <a:r>
              <a:rPr lang="de-DE" sz="1600">
                <a:solidFill>
                  <a:srgbClr val="333E48"/>
                </a:solidFill>
                <a:latin typeface="Ubuntu Light"/>
                <a:cs typeface="Ubuntu Light"/>
              </a:rPr>
              <a:t> </a:t>
            </a:r>
            <a:r>
              <a:rPr lang="de-DE" sz="1600" err="1">
                <a:solidFill>
                  <a:srgbClr val="333E48"/>
                </a:solidFill>
                <a:latin typeface="Ubuntu Light"/>
                <a:cs typeface="Ubuntu Light"/>
              </a:rPr>
              <a:t>tempor</a:t>
            </a:r>
            <a:r>
              <a:rPr lang="de-DE" sz="1600">
                <a:solidFill>
                  <a:srgbClr val="333E48"/>
                </a:solidFill>
                <a:latin typeface="Ubuntu Light"/>
                <a:cs typeface="Ubuntu Light"/>
              </a:rPr>
              <a:t> </a:t>
            </a:r>
            <a:r>
              <a:rPr lang="de-DE" sz="1600" err="1">
                <a:solidFill>
                  <a:srgbClr val="333E48"/>
                </a:solidFill>
                <a:latin typeface="Ubuntu Light"/>
                <a:cs typeface="Ubuntu Light"/>
              </a:rPr>
              <a:t>invidunt</a:t>
            </a:r>
            <a:r>
              <a:rPr lang="de-DE" sz="1600">
                <a:solidFill>
                  <a:srgbClr val="333E48"/>
                </a:solidFill>
                <a:latin typeface="Ubuntu Light"/>
                <a:cs typeface="Ubuntu Light"/>
              </a:rPr>
              <a:t> </a:t>
            </a:r>
            <a:r>
              <a:rPr lang="de-DE" sz="1600" err="1">
                <a:solidFill>
                  <a:srgbClr val="333E48"/>
                </a:solidFill>
                <a:latin typeface="Ubuntu Light"/>
                <a:cs typeface="Ubuntu Light"/>
              </a:rPr>
              <a:t>ut</a:t>
            </a:r>
            <a:r>
              <a:rPr lang="de-DE" sz="1600">
                <a:solidFill>
                  <a:srgbClr val="333E48"/>
                </a:solidFill>
                <a:latin typeface="Ubuntu Light"/>
                <a:cs typeface="Ubuntu Light"/>
              </a:rPr>
              <a:t> </a:t>
            </a:r>
            <a:r>
              <a:rPr lang="de-DE" sz="1600" err="1">
                <a:solidFill>
                  <a:srgbClr val="333E48"/>
                </a:solidFill>
                <a:latin typeface="Ubuntu Light"/>
                <a:cs typeface="Ubuntu Light"/>
              </a:rPr>
              <a:t>labore</a:t>
            </a:r>
            <a:r>
              <a:rPr lang="de-DE" sz="1600">
                <a:solidFill>
                  <a:srgbClr val="333E48"/>
                </a:solidFill>
                <a:latin typeface="Ubuntu Light"/>
                <a:cs typeface="Ubuntu Light"/>
              </a:rPr>
              <a:t> et </a:t>
            </a:r>
            <a:r>
              <a:rPr lang="de-DE" sz="1600" err="1">
                <a:solidFill>
                  <a:srgbClr val="333E48"/>
                </a:solidFill>
                <a:latin typeface="Ubuntu Light"/>
                <a:cs typeface="Ubuntu Light"/>
              </a:rPr>
              <a:t>dolore</a:t>
            </a:r>
            <a:r>
              <a:rPr lang="de-DE" sz="1600">
                <a:solidFill>
                  <a:srgbClr val="333E48"/>
                </a:solidFill>
                <a:latin typeface="Ubuntu Light"/>
                <a:cs typeface="Ubuntu Light"/>
              </a:rPr>
              <a:t> magna </a:t>
            </a:r>
            <a:r>
              <a:rPr lang="de-DE" sz="1600" err="1">
                <a:solidFill>
                  <a:srgbClr val="333E48"/>
                </a:solidFill>
                <a:latin typeface="Ubuntu Light"/>
                <a:cs typeface="Ubuntu Light"/>
              </a:rPr>
              <a:t>aliquyam</a:t>
            </a:r>
            <a:r>
              <a:rPr lang="de-DE" sz="1600">
                <a:solidFill>
                  <a:srgbClr val="333E48"/>
                </a:solidFill>
                <a:latin typeface="Ubuntu Light"/>
                <a:cs typeface="Ubuntu Light"/>
              </a:rPr>
              <a:t> </a:t>
            </a:r>
            <a:r>
              <a:rPr lang="de-DE" sz="1600" err="1">
                <a:solidFill>
                  <a:srgbClr val="333E48"/>
                </a:solidFill>
                <a:latin typeface="Ubuntu Light"/>
                <a:cs typeface="Ubuntu Light"/>
              </a:rPr>
              <a:t>erat</a:t>
            </a:r>
            <a:r>
              <a:rPr lang="de-DE" sz="1600">
                <a:solidFill>
                  <a:srgbClr val="333E48"/>
                </a:solidFill>
                <a:latin typeface="Ubuntu Light"/>
                <a:cs typeface="Ubuntu Light"/>
              </a:rPr>
              <a:t>, </a:t>
            </a:r>
            <a:r>
              <a:rPr lang="de-DE" sz="1600" err="1">
                <a:solidFill>
                  <a:srgbClr val="333E48"/>
                </a:solidFill>
                <a:latin typeface="Ubuntu Light"/>
                <a:cs typeface="Ubuntu Light"/>
              </a:rPr>
              <a:t>sed</a:t>
            </a:r>
            <a:r>
              <a:rPr lang="de-DE" sz="1600">
                <a:solidFill>
                  <a:srgbClr val="333E48"/>
                </a:solidFill>
                <a:latin typeface="Ubuntu Light"/>
                <a:cs typeface="Ubuntu Light"/>
              </a:rPr>
              <a:t> </a:t>
            </a:r>
            <a:r>
              <a:rPr lang="de-DE" sz="1600" err="1">
                <a:solidFill>
                  <a:srgbClr val="333E48"/>
                </a:solidFill>
                <a:latin typeface="Ubuntu Light"/>
                <a:cs typeface="Ubuntu Light"/>
              </a:rPr>
              <a:t>diam</a:t>
            </a:r>
            <a:r>
              <a:rPr lang="de-DE" sz="1600">
                <a:solidFill>
                  <a:srgbClr val="333E48"/>
                </a:solidFill>
                <a:latin typeface="Ubuntu Light"/>
                <a:cs typeface="Ubuntu Light"/>
              </a:rPr>
              <a:t> </a:t>
            </a:r>
            <a:r>
              <a:rPr lang="de-DE" sz="1600" err="1">
                <a:solidFill>
                  <a:srgbClr val="333E48"/>
                </a:solidFill>
                <a:latin typeface="Ubuntu Light"/>
                <a:cs typeface="Ubuntu Light"/>
              </a:rPr>
              <a:t>voluptua</a:t>
            </a:r>
            <a:r>
              <a:rPr lang="de-DE" sz="1600">
                <a:solidFill>
                  <a:srgbClr val="333E48"/>
                </a:solidFill>
                <a:latin typeface="Ubuntu Light"/>
                <a:cs typeface="Ubuntu Light"/>
              </a:rPr>
              <a:t>.</a:t>
            </a:r>
          </a:p>
          <a:p>
            <a:pPr marL="0" marR="0" lvl="0" indent="0" algn="l" defTabSz="609493" rtl="0" eaLnBrk="1" fontAlgn="auto" latinLnBrk="0" hangingPunct="1">
              <a:lnSpc>
                <a:spcPct val="100000"/>
              </a:lnSpc>
              <a:spcBef>
                <a:spcPct val="20000"/>
              </a:spcBef>
              <a:spcAft>
                <a:spcPts val="0"/>
              </a:spcAft>
              <a:buClrTx/>
              <a:buSzTx/>
              <a:buFont typeface="Arial"/>
              <a:buNone/>
              <a:tabLst/>
              <a:defRPr/>
            </a:pPr>
            <a:endParaRPr lang="de-DE" sz="1600">
              <a:solidFill>
                <a:srgbClr val="333E48"/>
              </a:solidFill>
              <a:latin typeface="Ubuntu Light"/>
              <a:cs typeface="Ubuntu Light"/>
            </a:endParaRPr>
          </a:p>
          <a:p>
            <a:endParaRPr lang="de-DE"/>
          </a:p>
        </p:txBody>
      </p:sp>
      <p:sp>
        <p:nvSpPr>
          <p:cNvPr id="17" name="Textplatzhalter 7">
            <a:extLst>
              <a:ext uri="{FF2B5EF4-FFF2-40B4-BE49-F238E27FC236}">
                <a16:creationId xmlns:a16="http://schemas.microsoft.com/office/drawing/2014/main" id="{EB8DFE3E-9248-8749-A209-DC5DA53AE5E0}"/>
              </a:ext>
            </a:extLst>
          </p:cNvPr>
          <p:cNvSpPr>
            <a:spLocks noGrp="1"/>
          </p:cNvSpPr>
          <p:nvPr>
            <p:ph type="body" sz="quarter" idx="21" hasCustomPrompt="1"/>
          </p:nvPr>
        </p:nvSpPr>
        <p:spPr>
          <a:xfrm>
            <a:off x="744029" y="130441"/>
            <a:ext cx="8041156" cy="525462"/>
          </a:xfrm>
          <a:prstGeom prst="rect">
            <a:avLst/>
          </a:prstGeom>
          <a:ln>
            <a:noFill/>
          </a:ln>
        </p:spPr>
        <p:txBody>
          <a:bodyPr/>
          <a:lstStyle>
            <a:lvl1pPr marL="0" indent="0">
              <a:buNone/>
              <a:defRPr sz="2400" b="0" i="0">
                <a:solidFill>
                  <a:srgbClr val="2575FC"/>
                </a:solidFill>
                <a:latin typeface="Ubuntu Medium" panose="020B0504030602030204" pitchFamily="34" charset="0"/>
              </a:defRPr>
            </a:lvl1pPr>
          </a:lstStyle>
          <a:p>
            <a:r>
              <a:rPr lang="de-DE" sz="2400"/>
              <a:t>Agenda</a:t>
            </a:r>
            <a:endParaRPr lang="de-DE"/>
          </a:p>
        </p:txBody>
      </p:sp>
      <p:pic>
        <p:nvPicPr>
          <p:cNvPr id="16" name="Grafik 15">
            <a:extLst>
              <a:ext uri="{FF2B5EF4-FFF2-40B4-BE49-F238E27FC236}">
                <a16:creationId xmlns:a16="http://schemas.microsoft.com/office/drawing/2014/main" id="{D3E4ABDA-AB77-F843-992F-5D09B38E9844}"/>
              </a:ext>
            </a:extLst>
          </p:cNvPr>
          <p:cNvPicPr>
            <a:picLocks noChangeAspect="1"/>
          </p:cNvPicPr>
          <p:nvPr userDrawn="1"/>
        </p:nvPicPr>
        <p:blipFill>
          <a:blip r:embed="rId4"/>
          <a:stretch>
            <a:fillRect/>
          </a:stretch>
        </p:blipFill>
        <p:spPr>
          <a:xfrm rot="10800000" flipV="1">
            <a:off x="-45720" y="150079"/>
            <a:ext cx="313668" cy="486186"/>
          </a:xfrm>
          <a:prstGeom prst="rect">
            <a:avLst/>
          </a:prstGeom>
        </p:spPr>
      </p:pic>
    </p:spTree>
    <p:extLst>
      <p:ext uri="{BB962C8B-B14F-4D97-AF65-F5344CB8AC3E}">
        <p14:creationId xmlns:p14="http://schemas.microsoft.com/office/powerpoint/2010/main" val="2528420404"/>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 Witch">
    <p:spTree>
      <p:nvGrpSpPr>
        <p:cNvPr id="1" name=""/>
        <p:cNvGrpSpPr/>
        <p:nvPr/>
      </p:nvGrpSpPr>
      <p:grpSpPr>
        <a:xfrm>
          <a:off x="0" y="0"/>
          <a:ext cx="0" cy="0"/>
          <a:chOff x="0" y="0"/>
          <a:chExt cx="0" cy="0"/>
        </a:xfrm>
      </p:grpSpPr>
      <p:sp>
        <p:nvSpPr>
          <p:cNvPr id="15" name="Bildplatzhalter 14">
            <a:extLst>
              <a:ext uri="{FF2B5EF4-FFF2-40B4-BE49-F238E27FC236}">
                <a16:creationId xmlns:a16="http://schemas.microsoft.com/office/drawing/2014/main" id="{959CE9BC-F1DE-CC4B-98E5-AE4ECA1E2F9B}"/>
              </a:ext>
            </a:extLst>
          </p:cNvPr>
          <p:cNvSpPr>
            <a:spLocks noGrp="1"/>
          </p:cNvSpPr>
          <p:nvPr>
            <p:ph type="pic" sz="quarter" idx="22"/>
          </p:nvPr>
        </p:nvSpPr>
        <p:spPr>
          <a:xfrm>
            <a:off x="0" y="0"/>
            <a:ext cx="12188825" cy="2832100"/>
          </a:xfrm>
          <a:prstGeom prst="rect">
            <a:avLst/>
          </a:prstGeom>
        </p:spPr>
        <p:txBody>
          <a:bodyPr/>
          <a:lstStyle/>
          <a:p>
            <a:endParaRPr lang="de-DE"/>
          </a:p>
        </p:txBody>
      </p:sp>
      <p:sp>
        <p:nvSpPr>
          <p:cNvPr id="3" name="Bildplatzhalter 2">
            <a:extLst>
              <a:ext uri="{FF2B5EF4-FFF2-40B4-BE49-F238E27FC236}">
                <a16:creationId xmlns:a16="http://schemas.microsoft.com/office/drawing/2014/main" id="{FDAD5FFA-D63D-704D-A7BD-759D847E3E5B}"/>
              </a:ext>
            </a:extLst>
          </p:cNvPr>
          <p:cNvSpPr>
            <a:spLocks noGrp="1"/>
          </p:cNvSpPr>
          <p:nvPr>
            <p:ph type="pic" sz="quarter" idx="21"/>
          </p:nvPr>
        </p:nvSpPr>
        <p:spPr>
          <a:xfrm>
            <a:off x="0" y="0"/>
            <a:ext cx="12188825" cy="2832099"/>
          </a:xfrm>
          <a:prstGeom prst="rect">
            <a:avLst/>
          </a:prstGeom>
        </p:spPr>
        <p:txBody>
          <a:bodyPr/>
          <a:lstStyle/>
          <a:p>
            <a:endParaRPr lang="de-DE"/>
          </a:p>
        </p:txBody>
      </p:sp>
      <p:pic>
        <p:nvPicPr>
          <p:cNvPr id="5" name="Bild 4" descr="dve logo 2018 End_invers.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39781" y="-133414"/>
            <a:ext cx="949045" cy="759433"/>
          </a:xfrm>
          <a:prstGeom prst="rect">
            <a:avLst/>
          </a:prstGeom>
        </p:spPr>
      </p:pic>
      <p:sp>
        <p:nvSpPr>
          <p:cNvPr id="8" name="Textplatzhalter 18"/>
          <p:cNvSpPr>
            <a:spLocks noGrp="1"/>
          </p:cNvSpPr>
          <p:nvPr>
            <p:ph type="body" sz="quarter" idx="14" hasCustomPrompt="1"/>
          </p:nvPr>
        </p:nvSpPr>
        <p:spPr>
          <a:xfrm>
            <a:off x="713132" y="3429000"/>
            <a:ext cx="7562125" cy="2537884"/>
          </a:xfrm>
          <a:prstGeom prst="rect">
            <a:avLst/>
          </a:prstGeom>
        </p:spPr>
        <p:txBody>
          <a:bodyPr lIns="121899" tIns="60949" rIns="121899" bIns="60949">
            <a:noAutofit/>
          </a:bodyPr>
          <a:lstStyle>
            <a:lvl1pPr marL="0" marR="0" indent="0" algn="l" defTabSz="609493" rtl="0" eaLnBrk="1" fontAlgn="auto" latinLnBrk="0" hangingPunct="1">
              <a:lnSpc>
                <a:spcPct val="100000"/>
              </a:lnSpc>
              <a:spcBef>
                <a:spcPct val="20000"/>
              </a:spcBef>
              <a:spcAft>
                <a:spcPts val="0"/>
              </a:spcAft>
              <a:buClrTx/>
              <a:buSzTx/>
              <a:buFont typeface="Arial"/>
              <a:buNone/>
              <a:tabLst/>
              <a:defRPr sz="2100" b="0" i="0">
                <a:solidFill>
                  <a:srgbClr val="333E48"/>
                </a:solidFill>
                <a:latin typeface="Ubuntu Light" panose="020B0304030602030204" pitchFamily="34" charset="0"/>
              </a:defRPr>
            </a:lvl1pPr>
            <a:lvl2pPr>
              <a:defRPr sz="2100">
                <a:latin typeface=""/>
              </a:defRPr>
            </a:lvl2pPr>
            <a:lvl3pPr>
              <a:defRPr sz="2100">
                <a:latin typeface=""/>
              </a:defRPr>
            </a:lvl3pPr>
            <a:lvl4pPr>
              <a:defRPr sz="2100">
                <a:latin typeface=""/>
              </a:defRPr>
            </a:lvl4pPr>
            <a:lvl5pPr>
              <a:defRPr sz="2100">
                <a:latin typeface=""/>
              </a:defRPr>
            </a:lvl5pPr>
          </a:lstStyle>
          <a:p>
            <a:pPr marL="0" marR="0" lvl="0" indent="0" algn="l" defTabSz="609493" rtl="0" eaLnBrk="1" fontAlgn="auto" latinLnBrk="0" hangingPunct="1">
              <a:lnSpc>
                <a:spcPct val="100000"/>
              </a:lnSpc>
              <a:spcBef>
                <a:spcPct val="20000"/>
              </a:spcBef>
              <a:spcAft>
                <a:spcPts val="0"/>
              </a:spcAft>
              <a:buClrTx/>
              <a:buSzTx/>
              <a:buFont typeface="Arial"/>
              <a:buNone/>
              <a:tabLst/>
              <a:defRPr/>
            </a:pPr>
            <a:r>
              <a:rPr lang="de-DE" sz="1700" err="1">
                <a:latin typeface="Ubuntu Light"/>
                <a:cs typeface="Ubuntu Light"/>
              </a:rPr>
              <a:t>Lorem</a:t>
            </a:r>
            <a:r>
              <a:rPr lang="de-DE" sz="1700">
                <a:latin typeface="Ubuntu Light"/>
                <a:cs typeface="Ubuntu Light"/>
              </a:rPr>
              <a:t> </a:t>
            </a:r>
            <a:r>
              <a:rPr lang="de-DE" sz="1700" err="1">
                <a:latin typeface="Ubuntu Light"/>
                <a:cs typeface="Ubuntu Light"/>
              </a:rPr>
              <a:t>ipsum</a:t>
            </a:r>
            <a:r>
              <a:rPr lang="de-DE" sz="1700">
                <a:latin typeface="Ubuntu Light"/>
                <a:cs typeface="Ubuntu Light"/>
              </a:rPr>
              <a:t> </a:t>
            </a:r>
            <a:r>
              <a:rPr lang="de-DE" sz="1700" err="1">
                <a:latin typeface="Ubuntu Light"/>
                <a:cs typeface="Ubuntu Light"/>
              </a:rPr>
              <a:t>dolor</a:t>
            </a:r>
            <a:r>
              <a:rPr lang="de-DE" sz="1700">
                <a:latin typeface="Ubuntu Light"/>
                <a:cs typeface="Ubuntu Light"/>
              </a:rPr>
              <a:t> </a:t>
            </a:r>
            <a:r>
              <a:rPr lang="de-DE" sz="1700" err="1">
                <a:latin typeface="Ubuntu Light"/>
                <a:cs typeface="Ubuntu Light"/>
              </a:rPr>
              <a:t>sit</a:t>
            </a:r>
            <a:r>
              <a:rPr lang="de-DE" sz="1700">
                <a:latin typeface="Ubuntu Light"/>
                <a:cs typeface="Ubuntu Light"/>
              </a:rPr>
              <a:t> </a:t>
            </a:r>
            <a:r>
              <a:rPr lang="de-DE" sz="1700" err="1">
                <a:latin typeface="Ubuntu Light"/>
                <a:cs typeface="Ubuntu Light"/>
              </a:rPr>
              <a:t>amet</a:t>
            </a:r>
            <a:r>
              <a:rPr lang="de-DE" sz="1700">
                <a:latin typeface="Ubuntu Light"/>
                <a:cs typeface="Ubuntu Light"/>
              </a:rPr>
              <a:t>, </a:t>
            </a:r>
            <a:r>
              <a:rPr lang="de-DE" sz="1700" err="1">
                <a:latin typeface="Ubuntu Light"/>
                <a:cs typeface="Ubuntu Light"/>
              </a:rPr>
              <a:t>consetetur</a:t>
            </a:r>
            <a:r>
              <a:rPr lang="de-DE" sz="1700">
                <a:latin typeface="Ubuntu Light"/>
                <a:cs typeface="Ubuntu Light"/>
              </a:rPr>
              <a:t> </a:t>
            </a:r>
            <a:r>
              <a:rPr lang="de-DE" sz="1700" err="1">
                <a:latin typeface="Ubuntu Light"/>
                <a:cs typeface="Ubuntu Light"/>
              </a:rPr>
              <a:t>sadipscing</a:t>
            </a:r>
            <a:r>
              <a:rPr lang="de-DE" sz="1700">
                <a:latin typeface="Ubuntu Light"/>
                <a:cs typeface="Ubuntu Light"/>
              </a:rPr>
              <a:t> </a:t>
            </a:r>
            <a:r>
              <a:rPr lang="de-DE" sz="1700" err="1">
                <a:latin typeface="Ubuntu Light"/>
                <a:cs typeface="Ubuntu Light"/>
              </a:rPr>
              <a:t>elitr</a:t>
            </a:r>
            <a:r>
              <a:rPr lang="de-DE" sz="1700">
                <a:latin typeface="Ubuntu Light"/>
                <a:cs typeface="Ubuntu Light"/>
              </a:rPr>
              <a:t>, </a:t>
            </a:r>
            <a:r>
              <a:rPr lang="de-DE" sz="1700" err="1">
                <a:latin typeface="Ubuntu Light"/>
                <a:cs typeface="Ubuntu Light"/>
              </a:rPr>
              <a:t>sed</a:t>
            </a:r>
            <a:r>
              <a:rPr lang="de-DE" sz="1700">
                <a:latin typeface="Ubuntu Light"/>
                <a:cs typeface="Ubuntu Light"/>
              </a:rPr>
              <a:t> </a:t>
            </a:r>
            <a:r>
              <a:rPr lang="de-DE" sz="1700" err="1">
                <a:latin typeface="Ubuntu Light"/>
                <a:cs typeface="Ubuntu Light"/>
              </a:rPr>
              <a:t>diam</a:t>
            </a:r>
            <a:r>
              <a:rPr lang="de-DE" sz="1700">
                <a:latin typeface="Ubuntu Light"/>
                <a:cs typeface="Ubuntu Light"/>
              </a:rPr>
              <a:t> </a:t>
            </a:r>
            <a:r>
              <a:rPr lang="de-DE" sz="1700" err="1">
                <a:latin typeface="Ubuntu Light"/>
                <a:cs typeface="Ubuntu Light"/>
              </a:rPr>
              <a:t>nonumy</a:t>
            </a:r>
            <a:r>
              <a:rPr lang="de-DE" sz="1700">
                <a:latin typeface="Ubuntu Light"/>
                <a:cs typeface="Ubuntu Light"/>
              </a:rPr>
              <a:t> </a:t>
            </a:r>
            <a:r>
              <a:rPr lang="de-DE" sz="1700" err="1">
                <a:latin typeface="Ubuntu Light"/>
                <a:cs typeface="Ubuntu Light"/>
              </a:rPr>
              <a:t>eirmod</a:t>
            </a:r>
            <a:r>
              <a:rPr lang="de-DE" sz="1700">
                <a:latin typeface="Ubuntu Light"/>
                <a:cs typeface="Ubuntu Light"/>
              </a:rPr>
              <a:t> </a:t>
            </a:r>
            <a:r>
              <a:rPr lang="de-DE" sz="1700" err="1">
                <a:latin typeface="Ubuntu Light"/>
                <a:cs typeface="Ubuntu Light"/>
              </a:rPr>
              <a:t>tempor</a:t>
            </a:r>
            <a:r>
              <a:rPr lang="de-DE" sz="1700">
                <a:latin typeface="Ubuntu Light"/>
                <a:cs typeface="Ubuntu Light"/>
              </a:rPr>
              <a:t> </a:t>
            </a:r>
            <a:r>
              <a:rPr lang="de-DE" sz="1700" err="1">
                <a:latin typeface="Ubuntu Light"/>
                <a:cs typeface="Ubuntu Light"/>
              </a:rPr>
              <a:t>invidunt</a:t>
            </a:r>
            <a:r>
              <a:rPr lang="de-DE" sz="1700">
                <a:latin typeface="Ubuntu Light"/>
                <a:cs typeface="Ubuntu Light"/>
              </a:rPr>
              <a:t> </a:t>
            </a:r>
            <a:r>
              <a:rPr lang="de-DE" sz="1700" err="1">
                <a:latin typeface="Ubuntu Light"/>
                <a:cs typeface="Ubuntu Light"/>
              </a:rPr>
              <a:t>ut</a:t>
            </a:r>
            <a:r>
              <a:rPr lang="de-DE" sz="1700">
                <a:latin typeface="Ubuntu Light"/>
                <a:cs typeface="Ubuntu Light"/>
              </a:rPr>
              <a:t> </a:t>
            </a:r>
            <a:r>
              <a:rPr lang="de-DE" sz="1700" err="1">
                <a:latin typeface="Ubuntu Light"/>
                <a:cs typeface="Ubuntu Light"/>
              </a:rPr>
              <a:t>labore</a:t>
            </a:r>
            <a:r>
              <a:rPr lang="de-DE" sz="1700">
                <a:latin typeface="Ubuntu Light"/>
                <a:cs typeface="Ubuntu Light"/>
              </a:rPr>
              <a:t> et </a:t>
            </a:r>
            <a:r>
              <a:rPr lang="de-DE" sz="1700" err="1">
                <a:latin typeface="Ubuntu Light"/>
                <a:cs typeface="Ubuntu Light"/>
              </a:rPr>
              <a:t>dolore</a:t>
            </a:r>
            <a:r>
              <a:rPr lang="de-DE" sz="1700">
                <a:latin typeface="Ubuntu Light"/>
                <a:cs typeface="Ubuntu Light"/>
              </a:rPr>
              <a:t> magna </a:t>
            </a:r>
            <a:r>
              <a:rPr lang="de-DE" sz="1700" err="1">
                <a:latin typeface="Ubuntu Light"/>
                <a:cs typeface="Ubuntu Light"/>
              </a:rPr>
              <a:t>aliquyam</a:t>
            </a:r>
            <a:r>
              <a:rPr lang="de-DE" sz="1700">
                <a:latin typeface="Ubuntu Light"/>
                <a:cs typeface="Ubuntu Light"/>
              </a:rPr>
              <a:t> </a:t>
            </a:r>
            <a:r>
              <a:rPr lang="de-DE" sz="1700" err="1">
                <a:latin typeface="Ubuntu Light"/>
                <a:cs typeface="Ubuntu Light"/>
              </a:rPr>
              <a:t>erat</a:t>
            </a:r>
            <a:r>
              <a:rPr lang="de-DE" sz="1700">
                <a:latin typeface="Ubuntu Light"/>
                <a:cs typeface="Ubuntu Light"/>
              </a:rPr>
              <a:t>, </a:t>
            </a:r>
            <a:r>
              <a:rPr lang="de-DE" sz="1700" err="1">
                <a:latin typeface="Ubuntu Light"/>
                <a:cs typeface="Ubuntu Light"/>
              </a:rPr>
              <a:t>sed</a:t>
            </a:r>
            <a:r>
              <a:rPr lang="de-DE" sz="1700">
                <a:latin typeface="Ubuntu Light"/>
                <a:cs typeface="Ubuntu Light"/>
              </a:rPr>
              <a:t> </a:t>
            </a:r>
            <a:r>
              <a:rPr lang="de-DE" sz="1700" err="1">
                <a:latin typeface="Ubuntu Light"/>
                <a:cs typeface="Ubuntu Light"/>
              </a:rPr>
              <a:t>diam</a:t>
            </a:r>
            <a:r>
              <a:rPr lang="de-DE" sz="1700">
                <a:latin typeface="Ubuntu Light"/>
                <a:cs typeface="Ubuntu Light"/>
              </a:rPr>
              <a:t> </a:t>
            </a:r>
            <a:r>
              <a:rPr lang="de-DE" sz="1700" err="1">
                <a:latin typeface="Ubuntu Light"/>
                <a:cs typeface="Ubuntu Light"/>
              </a:rPr>
              <a:t>voluptua</a:t>
            </a:r>
            <a:r>
              <a:rPr lang="de-DE" sz="1700">
                <a:latin typeface="Ubuntu Light"/>
                <a:cs typeface="Ubuntu Light"/>
              </a:rPr>
              <a:t>. At </a:t>
            </a:r>
            <a:r>
              <a:rPr lang="de-DE" sz="1700" err="1">
                <a:latin typeface="Ubuntu Light"/>
                <a:cs typeface="Ubuntu Light"/>
              </a:rPr>
              <a:t>vero</a:t>
            </a:r>
            <a:r>
              <a:rPr lang="de-DE" sz="1700">
                <a:latin typeface="Ubuntu Light"/>
                <a:cs typeface="Ubuntu Light"/>
              </a:rPr>
              <a:t> </a:t>
            </a:r>
            <a:r>
              <a:rPr lang="de-DE" sz="1700" err="1">
                <a:latin typeface="Ubuntu Light"/>
                <a:cs typeface="Ubuntu Light"/>
              </a:rPr>
              <a:t>eos</a:t>
            </a:r>
            <a:r>
              <a:rPr lang="de-DE" sz="1700">
                <a:latin typeface="Ubuntu Light"/>
                <a:cs typeface="Ubuntu Light"/>
              </a:rPr>
              <a:t> et </a:t>
            </a:r>
            <a:r>
              <a:rPr lang="de-DE" sz="1700" err="1">
                <a:latin typeface="Ubuntu Light"/>
                <a:cs typeface="Ubuntu Light"/>
              </a:rPr>
              <a:t>accusam</a:t>
            </a:r>
            <a:r>
              <a:rPr lang="de-DE" sz="1700">
                <a:latin typeface="Ubuntu Light"/>
                <a:cs typeface="Ubuntu Light"/>
              </a:rPr>
              <a:t> et </a:t>
            </a:r>
            <a:r>
              <a:rPr lang="de-DE" sz="1700" err="1">
                <a:latin typeface="Ubuntu Light"/>
                <a:cs typeface="Ubuntu Light"/>
              </a:rPr>
              <a:t>justo</a:t>
            </a:r>
            <a:r>
              <a:rPr lang="de-DE" sz="1700">
                <a:latin typeface="Ubuntu Light"/>
                <a:cs typeface="Ubuntu Light"/>
              </a:rPr>
              <a:t> </a:t>
            </a:r>
            <a:r>
              <a:rPr lang="de-DE" sz="1700" err="1">
                <a:latin typeface="Ubuntu Light"/>
                <a:cs typeface="Ubuntu Light"/>
              </a:rPr>
              <a:t>duo</a:t>
            </a:r>
            <a:r>
              <a:rPr lang="de-DE" sz="1700">
                <a:latin typeface="Ubuntu Light"/>
                <a:cs typeface="Ubuntu Light"/>
              </a:rPr>
              <a:t> </a:t>
            </a:r>
            <a:r>
              <a:rPr lang="de-DE" sz="1700" err="1">
                <a:latin typeface="Ubuntu Light"/>
                <a:cs typeface="Ubuntu Light"/>
              </a:rPr>
              <a:t>dolores</a:t>
            </a:r>
            <a:r>
              <a:rPr lang="de-DE" sz="1700">
                <a:latin typeface="Ubuntu Light"/>
                <a:cs typeface="Ubuntu Light"/>
              </a:rPr>
              <a:t> et </a:t>
            </a:r>
            <a:r>
              <a:rPr lang="de-DE" sz="1700" err="1">
                <a:latin typeface="Ubuntu Light"/>
                <a:cs typeface="Ubuntu Light"/>
              </a:rPr>
              <a:t>ea</a:t>
            </a:r>
            <a:r>
              <a:rPr lang="de-DE" sz="1700">
                <a:latin typeface="Ubuntu Light"/>
                <a:cs typeface="Ubuntu Light"/>
              </a:rPr>
              <a:t> </a:t>
            </a:r>
            <a:r>
              <a:rPr lang="de-DE" sz="1700" err="1">
                <a:latin typeface="Ubuntu Light"/>
                <a:cs typeface="Ubuntu Light"/>
              </a:rPr>
              <a:t>rebum</a:t>
            </a:r>
            <a:r>
              <a:rPr lang="de-DE" sz="1700">
                <a:latin typeface="Ubuntu Light"/>
                <a:cs typeface="Ubuntu Light"/>
              </a:rPr>
              <a:t>.</a:t>
            </a:r>
          </a:p>
          <a:p>
            <a:pPr marL="0" marR="0" lvl="0" indent="0" algn="l" defTabSz="609493" rtl="0" eaLnBrk="1" fontAlgn="auto" latinLnBrk="0" hangingPunct="1">
              <a:lnSpc>
                <a:spcPct val="100000"/>
              </a:lnSpc>
              <a:spcBef>
                <a:spcPct val="20000"/>
              </a:spcBef>
              <a:spcAft>
                <a:spcPts val="0"/>
              </a:spcAft>
              <a:buClrTx/>
              <a:buSzTx/>
              <a:buFont typeface="Arial"/>
              <a:buNone/>
              <a:tabLst/>
              <a:defRPr/>
            </a:pPr>
            <a:r>
              <a:rPr lang="de-DE" sz="1700" err="1">
                <a:latin typeface="Ubuntu Light"/>
                <a:cs typeface="Ubuntu Light"/>
              </a:rPr>
              <a:t>Lorem</a:t>
            </a:r>
            <a:r>
              <a:rPr lang="de-DE" sz="1700">
                <a:latin typeface="Ubuntu Light"/>
                <a:cs typeface="Ubuntu Light"/>
              </a:rPr>
              <a:t> </a:t>
            </a:r>
            <a:r>
              <a:rPr lang="de-DE" sz="1700" err="1">
                <a:latin typeface="Ubuntu Light"/>
                <a:cs typeface="Ubuntu Light"/>
              </a:rPr>
              <a:t>ipsum</a:t>
            </a:r>
            <a:r>
              <a:rPr lang="de-DE" sz="1700">
                <a:latin typeface="Ubuntu Light"/>
                <a:cs typeface="Ubuntu Light"/>
              </a:rPr>
              <a:t> </a:t>
            </a:r>
            <a:r>
              <a:rPr lang="de-DE" sz="1700" err="1">
                <a:latin typeface="Ubuntu Light"/>
                <a:cs typeface="Ubuntu Light"/>
              </a:rPr>
              <a:t>dolor</a:t>
            </a:r>
            <a:r>
              <a:rPr lang="de-DE" sz="1700">
                <a:latin typeface="Ubuntu Light"/>
                <a:cs typeface="Ubuntu Light"/>
              </a:rPr>
              <a:t> </a:t>
            </a:r>
            <a:r>
              <a:rPr lang="de-DE" sz="1700" err="1">
                <a:latin typeface="Ubuntu Light"/>
                <a:cs typeface="Ubuntu Light"/>
              </a:rPr>
              <a:t>sit</a:t>
            </a:r>
            <a:r>
              <a:rPr lang="de-DE" sz="1700">
                <a:latin typeface="Ubuntu Light"/>
                <a:cs typeface="Ubuntu Light"/>
              </a:rPr>
              <a:t> </a:t>
            </a:r>
            <a:r>
              <a:rPr lang="de-DE" sz="1700" err="1">
                <a:latin typeface="Ubuntu Light"/>
                <a:cs typeface="Ubuntu Light"/>
              </a:rPr>
              <a:t>amet</a:t>
            </a:r>
            <a:r>
              <a:rPr lang="de-DE" sz="1700">
                <a:latin typeface="Ubuntu Light"/>
                <a:cs typeface="Ubuntu Light"/>
              </a:rPr>
              <a:t>, </a:t>
            </a:r>
            <a:r>
              <a:rPr lang="de-DE" sz="1700" err="1">
                <a:latin typeface="Ubuntu Light"/>
                <a:cs typeface="Ubuntu Light"/>
              </a:rPr>
              <a:t>consetetur</a:t>
            </a:r>
            <a:r>
              <a:rPr lang="de-DE" sz="1700">
                <a:latin typeface="Ubuntu Light"/>
                <a:cs typeface="Ubuntu Light"/>
              </a:rPr>
              <a:t> </a:t>
            </a:r>
            <a:r>
              <a:rPr lang="de-DE" sz="1700" err="1">
                <a:latin typeface="Ubuntu Light"/>
                <a:cs typeface="Ubuntu Light"/>
              </a:rPr>
              <a:t>sadipscing</a:t>
            </a:r>
            <a:r>
              <a:rPr lang="de-DE" sz="1700">
                <a:latin typeface="Ubuntu Light"/>
                <a:cs typeface="Ubuntu Light"/>
              </a:rPr>
              <a:t> </a:t>
            </a:r>
            <a:r>
              <a:rPr lang="de-DE" sz="1700" err="1">
                <a:latin typeface="Ubuntu Light"/>
                <a:cs typeface="Ubuntu Light"/>
              </a:rPr>
              <a:t>elitr</a:t>
            </a:r>
            <a:r>
              <a:rPr lang="de-DE" sz="1700">
                <a:latin typeface="Ubuntu Light"/>
                <a:cs typeface="Ubuntu Light"/>
              </a:rPr>
              <a:t>, </a:t>
            </a:r>
            <a:r>
              <a:rPr lang="de-DE" sz="1700" err="1">
                <a:latin typeface="Ubuntu Light"/>
                <a:cs typeface="Ubuntu Light"/>
              </a:rPr>
              <a:t>sed</a:t>
            </a:r>
            <a:r>
              <a:rPr lang="de-DE" sz="1700">
                <a:latin typeface="Ubuntu Light"/>
                <a:cs typeface="Ubuntu Light"/>
              </a:rPr>
              <a:t> </a:t>
            </a:r>
            <a:r>
              <a:rPr lang="de-DE" sz="1700" err="1">
                <a:latin typeface="Ubuntu Light"/>
                <a:cs typeface="Ubuntu Light"/>
              </a:rPr>
              <a:t>diam</a:t>
            </a:r>
            <a:r>
              <a:rPr lang="de-DE" sz="1700">
                <a:latin typeface="Ubuntu Light"/>
                <a:cs typeface="Ubuntu Light"/>
              </a:rPr>
              <a:t> </a:t>
            </a:r>
            <a:r>
              <a:rPr lang="de-DE" sz="1700" err="1">
                <a:latin typeface="Ubuntu Light"/>
                <a:cs typeface="Ubuntu Light"/>
              </a:rPr>
              <a:t>nonumy</a:t>
            </a:r>
            <a:r>
              <a:rPr lang="de-DE" sz="1700">
                <a:latin typeface="Ubuntu Light"/>
                <a:cs typeface="Ubuntu Light"/>
              </a:rPr>
              <a:t> </a:t>
            </a:r>
            <a:r>
              <a:rPr lang="de-DE" sz="1700" err="1">
                <a:latin typeface="Ubuntu Light"/>
                <a:cs typeface="Ubuntu Light"/>
              </a:rPr>
              <a:t>eirmod</a:t>
            </a:r>
            <a:r>
              <a:rPr lang="de-DE" sz="1700">
                <a:latin typeface="Ubuntu Light"/>
                <a:cs typeface="Ubuntu Light"/>
              </a:rPr>
              <a:t> </a:t>
            </a:r>
            <a:r>
              <a:rPr lang="de-DE" sz="1700" err="1">
                <a:latin typeface="Ubuntu Light"/>
                <a:cs typeface="Ubuntu Light"/>
              </a:rPr>
              <a:t>tempor</a:t>
            </a:r>
            <a:r>
              <a:rPr lang="de-DE" sz="1700">
                <a:latin typeface="Ubuntu Light"/>
                <a:cs typeface="Ubuntu Light"/>
              </a:rPr>
              <a:t> </a:t>
            </a:r>
            <a:r>
              <a:rPr lang="de-DE" sz="1700" err="1">
                <a:latin typeface="Ubuntu Light"/>
                <a:cs typeface="Ubuntu Light"/>
              </a:rPr>
              <a:t>invidunt</a:t>
            </a:r>
            <a:r>
              <a:rPr lang="de-DE" sz="1700">
                <a:latin typeface="Ubuntu Light"/>
                <a:cs typeface="Ubuntu Light"/>
              </a:rPr>
              <a:t> </a:t>
            </a:r>
            <a:r>
              <a:rPr lang="de-DE" sz="1700" err="1">
                <a:latin typeface="Ubuntu Light"/>
                <a:cs typeface="Ubuntu Light"/>
              </a:rPr>
              <a:t>ut</a:t>
            </a:r>
            <a:r>
              <a:rPr lang="de-DE" sz="1700">
                <a:latin typeface="Ubuntu Light"/>
                <a:cs typeface="Ubuntu Light"/>
              </a:rPr>
              <a:t> </a:t>
            </a:r>
            <a:r>
              <a:rPr lang="de-DE" sz="1700" err="1">
                <a:latin typeface="Ubuntu Light"/>
                <a:cs typeface="Ubuntu Light"/>
              </a:rPr>
              <a:t>labore</a:t>
            </a:r>
            <a:r>
              <a:rPr lang="de-DE" sz="1700">
                <a:latin typeface="Ubuntu Light"/>
                <a:cs typeface="Ubuntu Light"/>
              </a:rPr>
              <a:t> et </a:t>
            </a:r>
            <a:r>
              <a:rPr lang="de-DE" sz="1700" err="1">
                <a:latin typeface="Ubuntu Light"/>
                <a:cs typeface="Ubuntu Light"/>
              </a:rPr>
              <a:t>dolore</a:t>
            </a:r>
            <a:r>
              <a:rPr lang="de-DE" sz="1700">
                <a:latin typeface="Ubuntu Light"/>
                <a:cs typeface="Ubuntu Light"/>
              </a:rPr>
              <a:t> magna </a:t>
            </a:r>
            <a:r>
              <a:rPr lang="de-DE" sz="1700" err="1">
                <a:latin typeface="Ubuntu Light"/>
                <a:cs typeface="Ubuntu Light"/>
              </a:rPr>
              <a:t>aliquyam</a:t>
            </a:r>
            <a:r>
              <a:rPr lang="de-DE" sz="1700">
                <a:latin typeface="Ubuntu Light"/>
                <a:cs typeface="Ubuntu Light"/>
              </a:rPr>
              <a:t> </a:t>
            </a:r>
            <a:r>
              <a:rPr lang="de-DE" sz="1700" err="1">
                <a:latin typeface="Ubuntu Light"/>
                <a:cs typeface="Ubuntu Light"/>
              </a:rPr>
              <a:t>erat</a:t>
            </a:r>
            <a:r>
              <a:rPr lang="de-DE" sz="1700">
                <a:latin typeface="Ubuntu Light"/>
                <a:cs typeface="Ubuntu Light"/>
              </a:rPr>
              <a:t>, </a:t>
            </a:r>
            <a:r>
              <a:rPr lang="de-DE" sz="1700" err="1">
                <a:latin typeface="Ubuntu Light"/>
                <a:cs typeface="Ubuntu Light"/>
              </a:rPr>
              <a:t>sed</a:t>
            </a:r>
            <a:r>
              <a:rPr lang="de-DE" sz="1700">
                <a:latin typeface="Ubuntu Light"/>
                <a:cs typeface="Ubuntu Light"/>
              </a:rPr>
              <a:t> </a:t>
            </a:r>
            <a:r>
              <a:rPr lang="de-DE" sz="1700" err="1">
                <a:latin typeface="Ubuntu Light"/>
                <a:cs typeface="Ubuntu Light"/>
              </a:rPr>
              <a:t>diam</a:t>
            </a:r>
            <a:r>
              <a:rPr lang="de-DE" sz="1700">
                <a:latin typeface="Ubuntu Light"/>
                <a:cs typeface="Ubuntu Light"/>
              </a:rPr>
              <a:t> </a:t>
            </a:r>
            <a:r>
              <a:rPr lang="de-DE" sz="1700" err="1">
                <a:latin typeface="Ubuntu Light"/>
                <a:cs typeface="Ubuntu Light"/>
              </a:rPr>
              <a:t>voluptua</a:t>
            </a:r>
            <a:r>
              <a:rPr lang="de-DE" sz="1700">
                <a:latin typeface="Ubuntu Light"/>
                <a:cs typeface="Ubuntu Light"/>
              </a:rPr>
              <a:t>. At </a:t>
            </a:r>
            <a:r>
              <a:rPr lang="de-DE" sz="1700" err="1">
                <a:latin typeface="Ubuntu Light"/>
                <a:cs typeface="Ubuntu Light"/>
              </a:rPr>
              <a:t>vero</a:t>
            </a:r>
            <a:r>
              <a:rPr lang="de-DE" sz="1700">
                <a:latin typeface="Ubuntu Light"/>
                <a:cs typeface="Ubuntu Light"/>
              </a:rPr>
              <a:t> </a:t>
            </a:r>
            <a:r>
              <a:rPr lang="de-DE" sz="1700" err="1">
                <a:latin typeface="Ubuntu Light"/>
                <a:cs typeface="Ubuntu Light"/>
              </a:rPr>
              <a:t>eos</a:t>
            </a:r>
            <a:r>
              <a:rPr lang="de-DE" sz="1700">
                <a:latin typeface="Ubuntu Light"/>
                <a:cs typeface="Ubuntu Light"/>
              </a:rPr>
              <a:t> et </a:t>
            </a:r>
            <a:r>
              <a:rPr lang="de-DE" sz="1700" err="1">
                <a:latin typeface="Ubuntu Light"/>
                <a:cs typeface="Ubuntu Light"/>
              </a:rPr>
              <a:t>accusam</a:t>
            </a:r>
            <a:r>
              <a:rPr lang="de-DE" sz="1700">
                <a:latin typeface="Ubuntu Light"/>
                <a:cs typeface="Ubuntu Light"/>
              </a:rPr>
              <a:t> et </a:t>
            </a:r>
            <a:r>
              <a:rPr lang="de-DE" sz="1700" err="1">
                <a:latin typeface="Ubuntu Light"/>
                <a:cs typeface="Ubuntu Light"/>
              </a:rPr>
              <a:t>justo</a:t>
            </a:r>
            <a:r>
              <a:rPr lang="de-DE" sz="1700">
                <a:latin typeface="Ubuntu Light"/>
                <a:cs typeface="Ubuntu Light"/>
              </a:rPr>
              <a:t> </a:t>
            </a:r>
            <a:r>
              <a:rPr lang="de-DE" sz="1700" err="1">
                <a:latin typeface="Ubuntu Light"/>
                <a:cs typeface="Ubuntu Light"/>
              </a:rPr>
              <a:t>duo</a:t>
            </a:r>
            <a:r>
              <a:rPr lang="de-DE" sz="1700">
                <a:latin typeface="Ubuntu Light"/>
                <a:cs typeface="Ubuntu Light"/>
              </a:rPr>
              <a:t> </a:t>
            </a:r>
            <a:r>
              <a:rPr lang="de-DE" sz="1700" err="1">
                <a:latin typeface="Ubuntu Light"/>
                <a:cs typeface="Ubuntu Light"/>
              </a:rPr>
              <a:t>dolores</a:t>
            </a:r>
            <a:r>
              <a:rPr lang="de-DE" sz="1700">
                <a:latin typeface="Ubuntu Light"/>
                <a:cs typeface="Ubuntu Light"/>
              </a:rPr>
              <a:t> et </a:t>
            </a:r>
            <a:r>
              <a:rPr lang="de-DE" sz="1700" err="1">
                <a:latin typeface="Ubuntu Light"/>
                <a:cs typeface="Ubuntu Light"/>
              </a:rPr>
              <a:t>ea</a:t>
            </a:r>
            <a:r>
              <a:rPr lang="de-DE" sz="1700">
                <a:latin typeface="Ubuntu Light"/>
                <a:cs typeface="Ubuntu Light"/>
              </a:rPr>
              <a:t> </a:t>
            </a:r>
            <a:r>
              <a:rPr lang="de-DE" sz="1700" err="1">
                <a:latin typeface="Ubuntu Light"/>
                <a:cs typeface="Ubuntu Light"/>
              </a:rPr>
              <a:t>rebum</a:t>
            </a:r>
            <a:r>
              <a:rPr lang="de-DE" sz="1700">
                <a:latin typeface="Ubuntu Light"/>
                <a:cs typeface="Ubuntu Light"/>
              </a:rPr>
              <a:t>.</a:t>
            </a:r>
          </a:p>
          <a:p>
            <a:pPr marL="0" marR="0" lvl="0" indent="0" algn="l" defTabSz="609493" rtl="0" eaLnBrk="1" fontAlgn="auto" latinLnBrk="0" hangingPunct="1">
              <a:lnSpc>
                <a:spcPct val="100000"/>
              </a:lnSpc>
              <a:spcBef>
                <a:spcPct val="20000"/>
              </a:spcBef>
              <a:spcAft>
                <a:spcPts val="0"/>
              </a:spcAft>
              <a:buClrTx/>
              <a:buSzTx/>
              <a:buFont typeface="Arial"/>
              <a:buNone/>
              <a:tabLst/>
              <a:defRPr/>
            </a:pPr>
            <a:r>
              <a:rPr lang="de-DE" sz="1700" err="1">
                <a:latin typeface="Ubuntu Light"/>
                <a:cs typeface="Ubuntu Light"/>
              </a:rPr>
              <a:t>Lorem</a:t>
            </a:r>
            <a:r>
              <a:rPr lang="de-DE" sz="1700">
                <a:latin typeface="Ubuntu Light"/>
                <a:cs typeface="Ubuntu Light"/>
              </a:rPr>
              <a:t> </a:t>
            </a:r>
            <a:r>
              <a:rPr lang="de-DE" sz="1700" err="1">
                <a:latin typeface="Ubuntu Light"/>
                <a:cs typeface="Ubuntu Light"/>
              </a:rPr>
              <a:t>ipsum</a:t>
            </a:r>
            <a:r>
              <a:rPr lang="de-DE" sz="1700">
                <a:latin typeface="Ubuntu Light"/>
                <a:cs typeface="Ubuntu Light"/>
              </a:rPr>
              <a:t> </a:t>
            </a:r>
            <a:r>
              <a:rPr lang="de-DE" sz="1700" err="1">
                <a:latin typeface="Ubuntu Light"/>
                <a:cs typeface="Ubuntu Light"/>
              </a:rPr>
              <a:t>dolor</a:t>
            </a:r>
            <a:r>
              <a:rPr lang="de-DE" sz="1700">
                <a:latin typeface="Ubuntu Light"/>
                <a:cs typeface="Ubuntu Light"/>
              </a:rPr>
              <a:t> </a:t>
            </a:r>
            <a:r>
              <a:rPr lang="de-DE" sz="1700" err="1">
                <a:latin typeface="Ubuntu Light"/>
                <a:cs typeface="Ubuntu Light"/>
              </a:rPr>
              <a:t>sit</a:t>
            </a:r>
            <a:r>
              <a:rPr lang="de-DE" sz="1700">
                <a:latin typeface="Ubuntu Light"/>
                <a:cs typeface="Ubuntu Light"/>
              </a:rPr>
              <a:t> </a:t>
            </a:r>
            <a:r>
              <a:rPr lang="de-DE" sz="1700" err="1">
                <a:latin typeface="Ubuntu Light"/>
                <a:cs typeface="Ubuntu Light"/>
              </a:rPr>
              <a:t>amet</a:t>
            </a:r>
            <a:r>
              <a:rPr lang="de-DE" sz="1700">
                <a:latin typeface="Ubuntu Light"/>
                <a:cs typeface="Ubuntu Light"/>
              </a:rPr>
              <a:t>, </a:t>
            </a:r>
            <a:r>
              <a:rPr lang="de-DE" sz="1700" err="1">
                <a:latin typeface="Ubuntu Light"/>
                <a:cs typeface="Ubuntu Light"/>
              </a:rPr>
              <a:t>consetetur</a:t>
            </a:r>
            <a:r>
              <a:rPr lang="de-DE" sz="1700">
                <a:latin typeface="Ubuntu Light"/>
                <a:cs typeface="Ubuntu Light"/>
              </a:rPr>
              <a:t> </a:t>
            </a:r>
            <a:r>
              <a:rPr lang="de-DE" sz="1700" err="1">
                <a:latin typeface="Ubuntu Light"/>
                <a:cs typeface="Ubuntu Light"/>
              </a:rPr>
              <a:t>sadipscing</a:t>
            </a:r>
            <a:r>
              <a:rPr lang="de-DE" sz="1700">
                <a:latin typeface="Ubuntu Light"/>
                <a:cs typeface="Ubuntu Light"/>
              </a:rPr>
              <a:t> </a:t>
            </a:r>
            <a:r>
              <a:rPr lang="de-DE" sz="1700" err="1">
                <a:latin typeface="Ubuntu Light"/>
                <a:cs typeface="Ubuntu Light"/>
              </a:rPr>
              <a:t>elitr</a:t>
            </a:r>
            <a:r>
              <a:rPr lang="de-DE" sz="1700">
                <a:latin typeface="Ubuntu Light"/>
                <a:cs typeface="Ubuntu Light"/>
              </a:rPr>
              <a:t>, </a:t>
            </a:r>
            <a:r>
              <a:rPr lang="de-DE" sz="1700" err="1">
                <a:latin typeface="Ubuntu Light"/>
                <a:cs typeface="Ubuntu Light"/>
              </a:rPr>
              <a:t>sed</a:t>
            </a:r>
            <a:r>
              <a:rPr lang="de-DE" sz="1700">
                <a:latin typeface="Ubuntu Light"/>
                <a:cs typeface="Ubuntu Light"/>
              </a:rPr>
              <a:t> </a:t>
            </a:r>
            <a:r>
              <a:rPr lang="de-DE" sz="1700" err="1">
                <a:latin typeface="Ubuntu Light"/>
                <a:cs typeface="Ubuntu Light"/>
              </a:rPr>
              <a:t>diam</a:t>
            </a:r>
            <a:r>
              <a:rPr lang="de-DE" sz="1700">
                <a:latin typeface="Ubuntu Light"/>
                <a:cs typeface="Ubuntu Light"/>
              </a:rPr>
              <a:t> </a:t>
            </a:r>
            <a:r>
              <a:rPr lang="de-DE" sz="1700" err="1">
                <a:latin typeface="Ubuntu Light"/>
                <a:cs typeface="Ubuntu Light"/>
              </a:rPr>
              <a:t>nonumy</a:t>
            </a:r>
            <a:r>
              <a:rPr lang="de-DE" sz="1700">
                <a:latin typeface="Ubuntu Light"/>
                <a:cs typeface="Ubuntu Light"/>
              </a:rPr>
              <a:t> </a:t>
            </a:r>
            <a:r>
              <a:rPr lang="de-DE" sz="1700" err="1">
                <a:latin typeface="Ubuntu Light"/>
                <a:cs typeface="Ubuntu Light"/>
              </a:rPr>
              <a:t>eirmod</a:t>
            </a:r>
            <a:r>
              <a:rPr lang="de-DE" sz="1700">
                <a:latin typeface="Ubuntu Light"/>
                <a:cs typeface="Ubuntu Light"/>
              </a:rPr>
              <a:t> </a:t>
            </a:r>
            <a:r>
              <a:rPr lang="de-DE" sz="1700" err="1">
                <a:latin typeface="Ubuntu Light"/>
                <a:cs typeface="Ubuntu Light"/>
              </a:rPr>
              <a:t>tempor</a:t>
            </a:r>
            <a:r>
              <a:rPr lang="de-DE" sz="1700">
                <a:latin typeface="Ubuntu Light"/>
                <a:cs typeface="Ubuntu Light"/>
              </a:rPr>
              <a:t> </a:t>
            </a:r>
            <a:r>
              <a:rPr lang="de-DE" sz="1700" err="1">
                <a:latin typeface="Ubuntu Light"/>
                <a:cs typeface="Ubuntu Light"/>
              </a:rPr>
              <a:t>invidunt</a:t>
            </a:r>
            <a:r>
              <a:rPr lang="de-DE" sz="1700">
                <a:latin typeface="Ubuntu Light"/>
                <a:cs typeface="Ubuntu Light"/>
              </a:rPr>
              <a:t> </a:t>
            </a:r>
            <a:r>
              <a:rPr lang="de-DE" sz="1700" err="1">
                <a:latin typeface="Ubuntu Light"/>
                <a:cs typeface="Ubuntu Light"/>
              </a:rPr>
              <a:t>ut</a:t>
            </a:r>
            <a:r>
              <a:rPr lang="de-DE" sz="1700">
                <a:latin typeface="Ubuntu Light"/>
                <a:cs typeface="Ubuntu Light"/>
              </a:rPr>
              <a:t> </a:t>
            </a:r>
            <a:r>
              <a:rPr lang="de-DE" sz="1700" err="1">
                <a:latin typeface="Ubuntu Light"/>
                <a:cs typeface="Ubuntu Light"/>
              </a:rPr>
              <a:t>labore</a:t>
            </a:r>
            <a:r>
              <a:rPr lang="de-DE" sz="1700">
                <a:latin typeface="Ubuntu Light"/>
                <a:cs typeface="Ubuntu Light"/>
              </a:rPr>
              <a:t> et </a:t>
            </a:r>
            <a:r>
              <a:rPr lang="de-DE" sz="1700" err="1">
                <a:latin typeface="Ubuntu Light"/>
                <a:cs typeface="Ubuntu Light"/>
              </a:rPr>
              <a:t>dolore</a:t>
            </a:r>
            <a:r>
              <a:rPr lang="de-DE" sz="1700">
                <a:latin typeface="Ubuntu Light"/>
                <a:cs typeface="Ubuntu Light"/>
              </a:rPr>
              <a:t> magna </a:t>
            </a:r>
            <a:r>
              <a:rPr lang="de-DE" sz="1700" err="1">
                <a:latin typeface="Ubuntu Light"/>
                <a:cs typeface="Ubuntu Light"/>
              </a:rPr>
              <a:t>aliquyam</a:t>
            </a:r>
            <a:r>
              <a:rPr lang="de-DE" sz="1700">
                <a:latin typeface="Ubuntu Light"/>
                <a:cs typeface="Ubuntu Light"/>
              </a:rPr>
              <a:t> </a:t>
            </a:r>
            <a:r>
              <a:rPr lang="de-DE" sz="1700" err="1">
                <a:latin typeface="Ubuntu Light"/>
                <a:cs typeface="Ubuntu Light"/>
              </a:rPr>
              <a:t>erat</a:t>
            </a:r>
            <a:r>
              <a:rPr lang="de-DE" sz="1700">
                <a:latin typeface="Ubuntu Light"/>
                <a:cs typeface="Ubuntu Light"/>
              </a:rPr>
              <a:t>, </a:t>
            </a:r>
            <a:r>
              <a:rPr lang="de-DE" sz="1700" err="1">
                <a:latin typeface="Ubuntu Light"/>
                <a:cs typeface="Ubuntu Light"/>
              </a:rPr>
              <a:t>sed</a:t>
            </a:r>
            <a:r>
              <a:rPr lang="de-DE" sz="1700">
                <a:latin typeface="Ubuntu Light"/>
                <a:cs typeface="Ubuntu Light"/>
              </a:rPr>
              <a:t> </a:t>
            </a:r>
            <a:r>
              <a:rPr lang="de-DE" sz="1700" err="1">
                <a:latin typeface="Ubuntu Light"/>
                <a:cs typeface="Ubuntu Light"/>
              </a:rPr>
              <a:t>diam</a:t>
            </a:r>
            <a:r>
              <a:rPr lang="de-DE" sz="1700">
                <a:latin typeface="Ubuntu Light"/>
                <a:cs typeface="Ubuntu Light"/>
              </a:rPr>
              <a:t> </a:t>
            </a:r>
            <a:r>
              <a:rPr lang="de-DE" sz="1700" err="1">
                <a:latin typeface="Ubuntu Light"/>
                <a:cs typeface="Ubuntu Light"/>
              </a:rPr>
              <a:t>voluptua</a:t>
            </a:r>
            <a:r>
              <a:rPr lang="de-DE" sz="1700">
                <a:latin typeface="Ubuntu Light"/>
                <a:cs typeface="Ubuntu Light"/>
              </a:rPr>
              <a:t>. At </a:t>
            </a:r>
            <a:r>
              <a:rPr lang="de-DE" sz="1700" err="1">
                <a:latin typeface="Ubuntu Light"/>
                <a:cs typeface="Ubuntu Light"/>
              </a:rPr>
              <a:t>vero</a:t>
            </a:r>
            <a:r>
              <a:rPr lang="de-DE" sz="1700">
                <a:latin typeface="Ubuntu Light"/>
                <a:cs typeface="Ubuntu Light"/>
              </a:rPr>
              <a:t> </a:t>
            </a:r>
            <a:r>
              <a:rPr lang="de-DE" sz="1700" err="1">
                <a:latin typeface="Ubuntu Light"/>
                <a:cs typeface="Ubuntu Light"/>
              </a:rPr>
              <a:t>eos</a:t>
            </a:r>
            <a:r>
              <a:rPr lang="de-DE" sz="1700">
                <a:latin typeface="Ubuntu Light"/>
                <a:cs typeface="Ubuntu Light"/>
              </a:rPr>
              <a:t> et </a:t>
            </a:r>
            <a:r>
              <a:rPr lang="de-DE" sz="1700" err="1">
                <a:latin typeface="Ubuntu Light"/>
                <a:cs typeface="Ubuntu Light"/>
              </a:rPr>
              <a:t>accusam</a:t>
            </a:r>
            <a:r>
              <a:rPr lang="de-DE" sz="1700">
                <a:latin typeface="Ubuntu Light"/>
                <a:cs typeface="Ubuntu Light"/>
              </a:rPr>
              <a:t> et </a:t>
            </a:r>
            <a:r>
              <a:rPr lang="de-DE" sz="1700" err="1">
                <a:latin typeface="Ubuntu Light"/>
                <a:cs typeface="Ubuntu Light"/>
              </a:rPr>
              <a:t>justo</a:t>
            </a:r>
            <a:r>
              <a:rPr lang="de-DE" sz="1700">
                <a:latin typeface="Ubuntu Light"/>
                <a:cs typeface="Ubuntu Light"/>
              </a:rPr>
              <a:t> </a:t>
            </a:r>
            <a:r>
              <a:rPr lang="de-DE" sz="1700" err="1">
                <a:latin typeface="Ubuntu Light"/>
                <a:cs typeface="Ubuntu Light"/>
              </a:rPr>
              <a:t>duo</a:t>
            </a:r>
            <a:r>
              <a:rPr lang="de-DE" sz="1700">
                <a:latin typeface="Ubuntu Light"/>
                <a:cs typeface="Ubuntu Light"/>
              </a:rPr>
              <a:t> </a:t>
            </a:r>
            <a:r>
              <a:rPr lang="de-DE" sz="1700" err="1">
                <a:latin typeface="Ubuntu Light"/>
                <a:cs typeface="Ubuntu Light"/>
              </a:rPr>
              <a:t>dolores</a:t>
            </a:r>
            <a:r>
              <a:rPr lang="de-DE" sz="1700">
                <a:latin typeface="Ubuntu Light"/>
                <a:cs typeface="Ubuntu Light"/>
              </a:rPr>
              <a:t> et </a:t>
            </a:r>
            <a:r>
              <a:rPr lang="de-DE" sz="1700" err="1">
                <a:latin typeface="Ubuntu Light"/>
                <a:cs typeface="Ubuntu Light"/>
              </a:rPr>
              <a:t>ea</a:t>
            </a:r>
            <a:r>
              <a:rPr lang="de-DE" sz="1700">
                <a:latin typeface="Ubuntu Light"/>
                <a:cs typeface="Ubuntu Light"/>
              </a:rPr>
              <a:t> </a:t>
            </a:r>
            <a:r>
              <a:rPr lang="de-DE" sz="1700" err="1">
                <a:latin typeface="Ubuntu Light"/>
                <a:cs typeface="Ubuntu Light"/>
              </a:rPr>
              <a:t>rebum</a:t>
            </a:r>
            <a:r>
              <a:rPr lang="de-DE" sz="1700">
                <a:latin typeface="Ubuntu Light"/>
                <a:cs typeface="Ubuntu Light"/>
              </a:rPr>
              <a:t>.</a:t>
            </a:r>
          </a:p>
          <a:p>
            <a:pPr marL="0" marR="0" lvl="0" indent="0" algn="l" defTabSz="609493" rtl="0" eaLnBrk="1" fontAlgn="auto" latinLnBrk="0" hangingPunct="1">
              <a:lnSpc>
                <a:spcPct val="100000"/>
              </a:lnSpc>
              <a:spcBef>
                <a:spcPct val="20000"/>
              </a:spcBef>
              <a:spcAft>
                <a:spcPts val="0"/>
              </a:spcAft>
              <a:buClrTx/>
              <a:buSzTx/>
              <a:buFont typeface="Arial"/>
              <a:buNone/>
              <a:tabLst/>
              <a:defRPr/>
            </a:pPr>
            <a:endParaRPr lang="de-DE" sz="1700">
              <a:latin typeface="Ubuntu Light"/>
              <a:cs typeface="Ubuntu Light"/>
            </a:endParaRPr>
          </a:p>
          <a:p>
            <a:pPr lvl="0"/>
            <a:endParaRPr lang="de-DE"/>
          </a:p>
        </p:txBody>
      </p:sp>
      <p:sp>
        <p:nvSpPr>
          <p:cNvPr id="19" name="Foliennummernplatzhalter 1">
            <a:extLst>
              <a:ext uri="{FF2B5EF4-FFF2-40B4-BE49-F238E27FC236}">
                <a16:creationId xmlns:a16="http://schemas.microsoft.com/office/drawing/2014/main" id="{2C709B8D-846D-6348-B52D-AFFDE0D40994}"/>
              </a:ext>
            </a:extLst>
          </p:cNvPr>
          <p:cNvSpPr txBox="1">
            <a:spLocks/>
          </p:cNvSpPr>
          <p:nvPr userDrawn="1"/>
        </p:nvSpPr>
        <p:spPr>
          <a:xfrm>
            <a:off x="11560256" y="6469244"/>
            <a:ext cx="511917" cy="365125"/>
          </a:xfrm>
          <a:prstGeom prst="rect">
            <a:avLst/>
          </a:prstGeom>
        </p:spPr>
        <p:txBody>
          <a:bodyPr lIns="121899" tIns="60949" rIns="121899" bIns="60949"/>
          <a:lstStyle>
            <a:defPPr>
              <a:defRPr lang="de-DE"/>
            </a:defPPr>
            <a:lvl1pPr marL="0" algn="l" defTabSz="457200" rtl="0" eaLnBrk="1" latinLnBrk="0" hangingPunct="1">
              <a:defRPr sz="1800" kern="1200">
                <a:solidFill>
                  <a:srgbClr val="333E4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991DA0-33FB-D643-956A-DF909914E7D3}" type="slidenum">
              <a:rPr lang="de-DE" sz="1100">
                <a:latin typeface="Ubuntu Light"/>
                <a:cs typeface="Ubuntu Light"/>
              </a:rPr>
              <a:pPr/>
              <a:t>‹#›</a:t>
            </a:fld>
            <a:endParaRPr lang="de-DE" sz="1100">
              <a:latin typeface="Ubuntu Light"/>
              <a:cs typeface="Ubuntu Light"/>
            </a:endParaRPr>
          </a:p>
        </p:txBody>
      </p:sp>
      <p:cxnSp>
        <p:nvCxnSpPr>
          <p:cNvPr id="20" name="Gerade Verbindung 19">
            <a:extLst>
              <a:ext uri="{FF2B5EF4-FFF2-40B4-BE49-F238E27FC236}">
                <a16:creationId xmlns:a16="http://schemas.microsoft.com/office/drawing/2014/main" id="{8A9597D3-3576-814A-8F09-4C538831C96D}"/>
              </a:ext>
            </a:extLst>
          </p:cNvPr>
          <p:cNvCxnSpPr/>
          <p:nvPr userDrawn="1"/>
        </p:nvCxnSpPr>
        <p:spPr>
          <a:xfrm>
            <a:off x="200019" y="6441677"/>
            <a:ext cx="11757445" cy="0"/>
          </a:xfrm>
          <a:prstGeom prst="line">
            <a:avLst/>
          </a:prstGeom>
          <a:ln w="6350">
            <a:solidFill>
              <a:srgbClr val="000000">
                <a:alpha val="70000"/>
              </a:srgbClr>
            </a:solidFill>
          </a:ln>
          <a:effectLst/>
        </p:spPr>
        <p:style>
          <a:lnRef idx="2">
            <a:schemeClr val="accent1"/>
          </a:lnRef>
          <a:fillRef idx="0">
            <a:schemeClr val="accent1"/>
          </a:fillRef>
          <a:effectRef idx="1">
            <a:schemeClr val="accent1"/>
          </a:effectRef>
          <a:fontRef idx="minor">
            <a:schemeClr val="tx1"/>
          </a:fontRef>
        </p:style>
      </p:cxnSp>
      <p:sp>
        <p:nvSpPr>
          <p:cNvPr id="21" name="Textplatzhalter 12">
            <a:extLst>
              <a:ext uri="{FF2B5EF4-FFF2-40B4-BE49-F238E27FC236}">
                <a16:creationId xmlns:a16="http://schemas.microsoft.com/office/drawing/2014/main" id="{590EC93E-CA21-F34B-A63C-E79B9CEF3ED9}"/>
              </a:ext>
            </a:extLst>
          </p:cNvPr>
          <p:cNvSpPr>
            <a:spLocks noGrp="1"/>
          </p:cNvSpPr>
          <p:nvPr>
            <p:ph type="body" sz="quarter" idx="20" hasCustomPrompt="1"/>
          </p:nvPr>
        </p:nvSpPr>
        <p:spPr>
          <a:xfrm>
            <a:off x="116652" y="6524012"/>
            <a:ext cx="2111375" cy="238125"/>
          </a:xfrm>
          <a:prstGeom prst="rect">
            <a:avLst/>
          </a:prstGeom>
        </p:spPr>
        <p:txBody>
          <a:bodyPr vert="horz"/>
          <a:lstStyle>
            <a:lvl1pPr marL="0" indent="0">
              <a:buNone/>
              <a:defRPr sz="900" b="0" i="0">
                <a:latin typeface="Ubuntu Light"/>
                <a:cs typeface="Ubuntu Light"/>
              </a:defRPr>
            </a:lvl1pPr>
          </a:lstStyle>
          <a:p>
            <a:pPr lvl="0"/>
            <a:r>
              <a:rPr lang="de-DE"/>
              <a:t>Über </a:t>
            </a:r>
            <a:r>
              <a:rPr lang="de-DE" err="1"/>
              <a:t>d.velop</a:t>
            </a:r>
            <a:endParaRPr lang="de-DE"/>
          </a:p>
        </p:txBody>
      </p:sp>
      <p:sp>
        <p:nvSpPr>
          <p:cNvPr id="11" name="Textplatzhalter 7">
            <a:extLst>
              <a:ext uri="{FF2B5EF4-FFF2-40B4-BE49-F238E27FC236}">
                <a16:creationId xmlns:a16="http://schemas.microsoft.com/office/drawing/2014/main" id="{D0C63BFB-B50F-3F44-9EF0-199DB2A90DAA}"/>
              </a:ext>
            </a:extLst>
          </p:cNvPr>
          <p:cNvSpPr>
            <a:spLocks noGrp="1"/>
          </p:cNvSpPr>
          <p:nvPr>
            <p:ph type="body" sz="quarter" idx="23" hasCustomPrompt="1"/>
          </p:nvPr>
        </p:nvSpPr>
        <p:spPr>
          <a:xfrm>
            <a:off x="744029" y="130441"/>
            <a:ext cx="8041156" cy="525462"/>
          </a:xfrm>
          <a:prstGeom prst="rect">
            <a:avLst/>
          </a:prstGeom>
          <a:ln>
            <a:noFill/>
          </a:ln>
        </p:spPr>
        <p:txBody>
          <a:bodyPr/>
          <a:lstStyle>
            <a:lvl1pPr marL="0" indent="0">
              <a:buNone/>
              <a:defRPr sz="2400" b="0" i="0">
                <a:solidFill>
                  <a:schemeClr val="tx1"/>
                </a:solidFill>
                <a:latin typeface="Ubuntu Medium" panose="020B0504030602030204" pitchFamily="34" charset="0"/>
              </a:defRPr>
            </a:lvl1pPr>
          </a:lstStyle>
          <a:p>
            <a:r>
              <a:rPr lang="de-DE" sz="2400"/>
              <a:t>Agenda</a:t>
            </a:r>
            <a:endParaRPr lang="de-DE"/>
          </a:p>
        </p:txBody>
      </p:sp>
    </p:spTree>
    <p:extLst>
      <p:ext uri="{BB962C8B-B14F-4D97-AF65-F5344CB8AC3E}">
        <p14:creationId xmlns:p14="http://schemas.microsoft.com/office/powerpoint/2010/main" val="1126477502"/>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3 Inhaltsverzeichnis">
    <p:spTree>
      <p:nvGrpSpPr>
        <p:cNvPr id="1" name=""/>
        <p:cNvGrpSpPr/>
        <p:nvPr/>
      </p:nvGrpSpPr>
      <p:grpSpPr>
        <a:xfrm>
          <a:off x="0" y="0"/>
          <a:ext cx="0" cy="0"/>
          <a:chOff x="0" y="0"/>
          <a:chExt cx="0" cy="0"/>
        </a:xfrm>
      </p:grpSpPr>
      <p:cxnSp>
        <p:nvCxnSpPr>
          <p:cNvPr id="3" name="Gerade Verbindung 74">
            <a:extLst>
              <a:ext uri="{FF2B5EF4-FFF2-40B4-BE49-F238E27FC236}">
                <a16:creationId xmlns:a16="http://schemas.microsoft.com/office/drawing/2014/main" id="{5610B9D0-B0B4-4467-AEB9-46D24D0B7B7F}"/>
              </a:ext>
            </a:extLst>
          </p:cNvPr>
          <p:cNvCxnSpPr/>
          <p:nvPr userDrawn="1"/>
        </p:nvCxnSpPr>
        <p:spPr>
          <a:xfrm>
            <a:off x="1591319" y="2198511"/>
            <a:ext cx="9006187" cy="0"/>
          </a:xfrm>
          <a:prstGeom prst="line">
            <a:avLst/>
          </a:prstGeom>
          <a:ln w="6350">
            <a:solidFill>
              <a:srgbClr val="57545B">
                <a:alpha val="70000"/>
              </a:srgbClr>
            </a:solidFill>
          </a:ln>
          <a:effectLst/>
        </p:spPr>
        <p:style>
          <a:lnRef idx="2">
            <a:schemeClr val="accent1"/>
          </a:lnRef>
          <a:fillRef idx="0">
            <a:schemeClr val="accent1"/>
          </a:fillRef>
          <a:effectRef idx="1">
            <a:schemeClr val="accent1"/>
          </a:effectRef>
          <a:fontRef idx="minor">
            <a:schemeClr val="tx1"/>
          </a:fontRef>
        </p:style>
      </p:cxnSp>
      <p:cxnSp>
        <p:nvCxnSpPr>
          <p:cNvPr id="4" name="Gerade Verbindung 75">
            <a:extLst>
              <a:ext uri="{FF2B5EF4-FFF2-40B4-BE49-F238E27FC236}">
                <a16:creationId xmlns:a16="http://schemas.microsoft.com/office/drawing/2014/main" id="{72E0B521-2C7C-4198-8992-09451CC26901}"/>
              </a:ext>
            </a:extLst>
          </p:cNvPr>
          <p:cNvCxnSpPr/>
          <p:nvPr userDrawn="1"/>
        </p:nvCxnSpPr>
        <p:spPr>
          <a:xfrm>
            <a:off x="1591319" y="2977444"/>
            <a:ext cx="9006187" cy="0"/>
          </a:xfrm>
          <a:prstGeom prst="line">
            <a:avLst/>
          </a:prstGeom>
          <a:ln w="6350">
            <a:solidFill>
              <a:srgbClr val="57545B">
                <a:alpha val="70000"/>
              </a:srgbClr>
            </a:solidFill>
          </a:ln>
          <a:effectLst/>
        </p:spPr>
        <p:style>
          <a:lnRef idx="2">
            <a:schemeClr val="accent1"/>
          </a:lnRef>
          <a:fillRef idx="0">
            <a:schemeClr val="accent1"/>
          </a:fillRef>
          <a:effectRef idx="1">
            <a:schemeClr val="accent1"/>
          </a:effectRef>
          <a:fontRef idx="minor">
            <a:schemeClr val="tx1"/>
          </a:fontRef>
        </p:style>
      </p:cxnSp>
      <p:cxnSp>
        <p:nvCxnSpPr>
          <p:cNvPr id="5" name="Gerade Verbindung 76">
            <a:extLst>
              <a:ext uri="{FF2B5EF4-FFF2-40B4-BE49-F238E27FC236}">
                <a16:creationId xmlns:a16="http://schemas.microsoft.com/office/drawing/2014/main" id="{22DFED03-5EBF-47C8-A380-F6EF52F1CE06}"/>
              </a:ext>
            </a:extLst>
          </p:cNvPr>
          <p:cNvCxnSpPr/>
          <p:nvPr userDrawn="1"/>
        </p:nvCxnSpPr>
        <p:spPr>
          <a:xfrm>
            <a:off x="1591319" y="3747911"/>
            <a:ext cx="9006187" cy="0"/>
          </a:xfrm>
          <a:prstGeom prst="line">
            <a:avLst/>
          </a:prstGeom>
          <a:ln w="6350">
            <a:solidFill>
              <a:srgbClr val="57545B">
                <a:alpha val="70000"/>
              </a:srgbClr>
            </a:solidFill>
          </a:ln>
          <a:effectLst/>
        </p:spPr>
        <p:style>
          <a:lnRef idx="2">
            <a:schemeClr val="accent1"/>
          </a:lnRef>
          <a:fillRef idx="0">
            <a:schemeClr val="accent1"/>
          </a:fillRef>
          <a:effectRef idx="1">
            <a:schemeClr val="accent1"/>
          </a:effectRef>
          <a:fontRef idx="minor">
            <a:schemeClr val="tx1"/>
          </a:fontRef>
        </p:style>
      </p:cxnSp>
      <p:cxnSp>
        <p:nvCxnSpPr>
          <p:cNvPr id="6" name="Gerade Verbindung 77">
            <a:extLst>
              <a:ext uri="{FF2B5EF4-FFF2-40B4-BE49-F238E27FC236}">
                <a16:creationId xmlns:a16="http://schemas.microsoft.com/office/drawing/2014/main" id="{D64C640E-2DB7-428E-B390-39144CCA6137}"/>
              </a:ext>
            </a:extLst>
          </p:cNvPr>
          <p:cNvCxnSpPr/>
          <p:nvPr userDrawn="1"/>
        </p:nvCxnSpPr>
        <p:spPr>
          <a:xfrm>
            <a:off x="1591319" y="4526844"/>
            <a:ext cx="9006187" cy="0"/>
          </a:xfrm>
          <a:prstGeom prst="line">
            <a:avLst/>
          </a:prstGeom>
          <a:ln w="6350">
            <a:solidFill>
              <a:srgbClr val="57545B">
                <a:alpha val="70000"/>
              </a:srgbClr>
            </a:solidFill>
          </a:ln>
          <a:effectLst/>
        </p:spPr>
        <p:style>
          <a:lnRef idx="2">
            <a:schemeClr val="accent1"/>
          </a:lnRef>
          <a:fillRef idx="0">
            <a:schemeClr val="accent1"/>
          </a:fillRef>
          <a:effectRef idx="1">
            <a:schemeClr val="accent1"/>
          </a:effectRef>
          <a:fontRef idx="minor">
            <a:schemeClr val="tx1"/>
          </a:fontRef>
        </p:style>
      </p:cxnSp>
      <p:cxnSp>
        <p:nvCxnSpPr>
          <p:cNvPr id="7" name="Gerade Verbindung 78">
            <a:extLst>
              <a:ext uri="{FF2B5EF4-FFF2-40B4-BE49-F238E27FC236}">
                <a16:creationId xmlns:a16="http://schemas.microsoft.com/office/drawing/2014/main" id="{872682B2-BBB1-418B-8B0E-8C9094265AA7}"/>
              </a:ext>
            </a:extLst>
          </p:cNvPr>
          <p:cNvCxnSpPr/>
          <p:nvPr userDrawn="1"/>
        </p:nvCxnSpPr>
        <p:spPr>
          <a:xfrm>
            <a:off x="1591319" y="5314244"/>
            <a:ext cx="9006187" cy="0"/>
          </a:xfrm>
          <a:prstGeom prst="line">
            <a:avLst/>
          </a:prstGeom>
          <a:ln w="6350">
            <a:solidFill>
              <a:srgbClr val="57545B">
                <a:alpha val="70000"/>
              </a:srgbClr>
            </a:solidFill>
          </a:ln>
          <a:effectLst/>
        </p:spPr>
        <p:style>
          <a:lnRef idx="2">
            <a:schemeClr val="accent1"/>
          </a:lnRef>
          <a:fillRef idx="0">
            <a:schemeClr val="accent1"/>
          </a:fillRef>
          <a:effectRef idx="1">
            <a:schemeClr val="accent1"/>
          </a:effectRef>
          <a:fontRef idx="minor">
            <a:schemeClr val="tx1"/>
          </a:fontRef>
        </p:style>
      </p:cxnSp>
      <p:pic>
        <p:nvPicPr>
          <p:cNvPr id="21" name="Grafik 20">
            <a:extLst>
              <a:ext uri="{FF2B5EF4-FFF2-40B4-BE49-F238E27FC236}">
                <a16:creationId xmlns:a16="http://schemas.microsoft.com/office/drawing/2014/main" id="{91B37BEF-8067-41B1-B1C3-A80ECBC99F28}"/>
              </a:ext>
            </a:extLst>
          </p:cNvPr>
          <p:cNvPicPr>
            <a:picLocks noChangeAspect="1"/>
          </p:cNvPicPr>
          <p:nvPr userDrawn="1"/>
        </p:nvPicPr>
        <p:blipFill>
          <a:blip r:embed="rId2"/>
          <a:stretch>
            <a:fillRect/>
          </a:stretch>
        </p:blipFill>
        <p:spPr>
          <a:xfrm rot="10800000" flipV="1">
            <a:off x="-73152" y="322391"/>
            <a:ext cx="694944" cy="1077165"/>
          </a:xfrm>
          <a:prstGeom prst="rect">
            <a:avLst/>
          </a:prstGeom>
        </p:spPr>
      </p:pic>
      <p:sp>
        <p:nvSpPr>
          <p:cNvPr id="23" name="Textplatzhalter 22">
            <a:extLst>
              <a:ext uri="{FF2B5EF4-FFF2-40B4-BE49-F238E27FC236}">
                <a16:creationId xmlns:a16="http://schemas.microsoft.com/office/drawing/2014/main" id="{72EB7D53-55A0-48C4-A89B-988E1DF9C1CC}"/>
              </a:ext>
            </a:extLst>
          </p:cNvPr>
          <p:cNvSpPr>
            <a:spLocks noGrp="1"/>
          </p:cNvSpPr>
          <p:nvPr>
            <p:ph type="body" sz="quarter" idx="10" hasCustomPrompt="1"/>
          </p:nvPr>
        </p:nvSpPr>
        <p:spPr>
          <a:xfrm>
            <a:off x="1499235" y="474167"/>
            <a:ext cx="4595178" cy="774700"/>
          </a:xfrm>
          <a:prstGeom prst="rect">
            <a:avLst/>
          </a:prstGeom>
        </p:spPr>
        <p:txBody>
          <a:bodyPr/>
          <a:lstStyle>
            <a:lvl1pPr marL="0" indent="0">
              <a:buNone/>
              <a:defRPr sz="4000">
                <a:solidFill>
                  <a:srgbClr val="333E48"/>
                </a:solidFill>
                <a:latin typeface="Ubuntu" panose="020B0504030602030204" pitchFamily="34" charset="0"/>
              </a:defRPr>
            </a:lvl1pPr>
          </a:lstStyle>
          <a:p>
            <a:pPr lvl="0"/>
            <a:r>
              <a:rPr lang="de-DE"/>
              <a:t>Inhalt</a:t>
            </a:r>
          </a:p>
        </p:txBody>
      </p:sp>
      <p:sp>
        <p:nvSpPr>
          <p:cNvPr id="25" name="Textplatzhalter 24">
            <a:extLst>
              <a:ext uri="{FF2B5EF4-FFF2-40B4-BE49-F238E27FC236}">
                <a16:creationId xmlns:a16="http://schemas.microsoft.com/office/drawing/2014/main" id="{54CC0E25-87B4-47B4-980C-D34898585EFB}"/>
              </a:ext>
            </a:extLst>
          </p:cNvPr>
          <p:cNvSpPr>
            <a:spLocks noGrp="1"/>
          </p:cNvSpPr>
          <p:nvPr>
            <p:ph type="body" sz="quarter" idx="11" hasCustomPrompt="1"/>
          </p:nvPr>
        </p:nvSpPr>
        <p:spPr>
          <a:xfrm>
            <a:off x="1499878" y="1603375"/>
            <a:ext cx="7487603" cy="434975"/>
          </a:xfrm>
          <a:prstGeom prst="rect">
            <a:avLst/>
          </a:prstGeom>
        </p:spPr>
        <p:txBody>
          <a:bodyPr/>
          <a:lstStyle>
            <a:lvl1pPr marL="0" indent="0">
              <a:buNone/>
              <a:defRPr sz="2400">
                <a:solidFill>
                  <a:srgbClr val="333E48"/>
                </a:solidFill>
                <a:latin typeface="Ubuntu" panose="020B0504030602030204" pitchFamily="34" charset="0"/>
              </a:defRPr>
            </a:lvl1pPr>
          </a:lstStyle>
          <a:p>
            <a:pPr lvl="0"/>
            <a:r>
              <a:rPr lang="de-DE"/>
              <a:t>Hier Text einfügen</a:t>
            </a:r>
          </a:p>
        </p:txBody>
      </p:sp>
      <p:sp>
        <p:nvSpPr>
          <p:cNvPr id="26" name="Textplatzhalter 24">
            <a:extLst>
              <a:ext uri="{FF2B5EF4-FFF2-40B4-BE49-F238E27FC236}">
                <a16:creationId xmlns:a16="http://schemas.microsoft.com/office/drawing/2014/main" id="{2699CEE0-4ACB-40E7-B600-46DA661B489A}"/>
              </a:ext>
            </a:extLst>
          </p:cNvPr>
          <p:cNvSpPr>
            <a:spLocks noGrp="1"/>
          </p:cNvSpPr>
          <p:nvPr>
            <p:ph type="body" sz="quarter" idx="12" hasCustomPrompt="1"/>
          </p:nvPr>
        </p:nvSpPr>
        <p:spPr>
          <a:xfrm>
            <a:off x="1499878" y="2431859"/>
            <a:ext cx="7487603" cy="434975"/>
          </a:xfrm>
          <a:prstGeom prst="rect">
            <a:avLst/>
          </a:prstGeom>
        </p:spPr>
        <p:txBody>
          <a:bodyPr/>
          <a:lstStyle>
            <a:lvl1pPr marL="0" indent="0">
              <a:buNone/>
              <a:defRPr sz="2400">
                <a:solidFill>
                  <a:srgbClr val="333E48"/>
                </a:solidFill>
                <a:latin typeface="Ubuntu" panose="020B0504030602030204" pitchFamily="34" charset="0"/>
              </a:defRPr>
            </a:lvl1pPr>
          </a:lstStyle>
          <a:p>
            <a:pPr lvl="0"/>
            <a:r>
              <a:rPr lang="de-DE"/>
              <a:t>Hier Text einfügen</a:t>
            </a:r>
          </a:p>
        </p:txBody>
      </p:sp>
      <p:sp>
        <p:nvSpPr>
          <p:cNvPr id="27" name="Textplatzhalter 24">
            <a:extLst>
              <a:ext uri="{FF2B5EF4-FFF2-40B4-BE49-F238E27FC236}">
                <a16:creationId xmlns:a16="http://schemas.microsoft.com/office/drawing/2014/main" id="{0EA76AC8-BFFF-402E-9B86-BDF95F1C1C71}"/>
              </a:ext>
            </a:extLst>
          </p:cNvPr>
          <p:cNvSpPr>
            <a:spLocks noGrp="1"/>
          </p:cNvSpPr>
          <p:nvPr>
            <p:ph type="body" sz="quarter" idx="13" hasCustomPrompt="1"/>
          </p:nvPr>
        </p:nvSpPr>
        <p:spPr>
          <a:xfrm>
            <a:off x="1499878" y="3133913"/>
            <a:ext cx="7487603" cy="434975"/>
          </a:xfrm>
          <a:prstGeom prst="rect">
            <a:avLst/>
          </a:prstGeom>
        </p:spPr>
        <p:txBody>
          <a:bodyPr/>
          <a:lstStyle>
            <a:lvl1pPr marL="0" indent="0">
              <a:buNone/>
              <a:defRPr sz="2400">
                <a:solidFill>
                  <a:srgbClr val="333E48"/>
                </a:solidFill>
                <a:latin typeface="Ubuntu" panose="020B0504030602030204" pitchFamily="34" charset="0"/>
              </a:defRPr>
            </a:lvl1pPr>
          </a:lstStyle>
          <a:p>
            <a:pPr lvl="0"/>
            <a:r>
              <a:rPr lang="de-DE"/>
              <a:t>Hier Text einfügen</a:t>
            </a:r>
          </a:p>
        </p:txBody>
      </p:sp>
      <p:sp>
        <p:nvSpPr>
          <p:cNvPr id="28" name="Textplatzhalter 24">
            <a:extLst>
              <a:ext uri="{FF2B5EF4-FFF2-40B4-BE49-F238E27FC236}">
                <a16:creationId xmlns:a16="http://schemas.microsoft.com/office/drawing/2014/main" id="{06500EE6-46F0-4758-A7B0-AF9BFC488B3D}"/>
              </a:ext>
            </a:extLst>
          </p:cNvPr>
          <p:cNvSpPr>
            <a:spLocks noGrp="1"/>
          </p:cNvSpPr>
          <p:nvPr>
            <p:ph type="body" sz="quarter" idx="14" hasCustomPrompt="1"/>
          </p:nvPr>
        </p:nvSpPr>
        <p:spPr>
          <a:xfrm>
            <a:off x="1499234" y="3904379"/>
            <a:ext cx="7487603" cy="434975"/>
          </a:xfrm>
          <a:prstGeom prst="rect">
            <a:avLst/>
          </a:prstGeom>
        </p:spPr>
        <p:txBody>
          <a:bodyPr/>
          <a:lstStyle>
            <a:lvl1pPr marL="0" indent="0">
              <a:buNone/>
              <a:defRPr sz="2400">
                <a:solidFill>
                  <a:srgbClr val="333E48"/>
                </a:solidFill>
                <a:latin typeface="Ubuntu" panose="020B0504030602030204" pitchFamily="34" charset="0"/>
              </a:defRPr>
            </a:lvl1pPr>
          </a:lstStyle>
          <a:p>
            <a:pPr lvl="0"/>
            <a:r>
              <a:rPr lang="de-DE"/>
              <a:t>Hier Text einfügen</a:t>
            </a:r>
          </a:p>
        </p:txBody>
      </p:sp>
      <p:sp>
        <p:nvSpPr>
          <p:cNvPr id="29" name="Textplatzhalter 24">
            <a:extLst>
              <a:ext uri="{FF2B5EF4-FFF2-40B4-BE49-F238E27FC236}">
                <a16:creationId xmlns:a16="http://schemas.microsoft.com/office/drawing/2014/main" id="{9073BAE6-A8B8-4B3D-B329-4FE0FA67ED3A}"/>
              </a:ext>
            </a:extLst>
          </p:cNvPr>
          <p:cNvSpPr>
            <a:spLocks noGrp="1"/>
          </p:cNvSpPr>
          <p:nvPr>
            <p:ph type="body" sz="quarter" idx="15" hasCustomPrompt="1"/>
          </p:nvPr>
        </p:nvSpPr>
        <p:spPr>
          <a:xfrm>
            <a:off x="1499233" y="4684408"/>
            <a:ext cx="7487603" cy="434975"/>
          </a:xfrm>
          <a:prstGeom prst="rect">
            <a:avLst/>
          </a:prstGeom>
        </p:spPr>
        <p:txBody>
          <a:bodyPr/>
          <a:lstStyle>
            <a:lvl1pPr marL="0" indent="0">
              <a:buNone/>
              <a:defRPr sz="2400">
                <a:solidFill>
                  <a:srgbClr val="333E48"/>
                </a:solidFill>
                <a:latin typeface="Ubuntu" panose="020B0504030602030204" pitchFamily="34" charset="0"/>
              </a:defRPr>
            </a:lvl1pPr>
          </a:lstStyle>
          <a:p>
            <a:pPr lvl="0"/>
            <a:r>
              <a:rPr lang="de-DE"/>
              <a:t>Hier Text einfügen</a:t>
            </a:r>
          </a:p>
        </p:txBody>
      </p:sp>
      <p:sp>
        <p:nvSpPr>
          <p:cNvPr id="30" name="Textplatzhalter 24">
            <a:extLst>
              <a:ext uri="{FF2B5EF4-FFF2-40B4-BE49-F238E27FC236}">
                <a16:creationId xmlns:a16="http://schemas.microsoft.com/office/drawing/2014/main" id="{97CA0D32-CF69-4417-87E3-BC9635A8E9BD}"/>
              </a:ext>
            </a:extLst>
          </p:cNvPr>
          <p:cNvSpPr>
            <a:spLocks noGrp="1"/>
          </p:cNvSpPr>
          <p:nvPr>
            <p:ph type="body" sz="quarter" idx="16" hasCustomPrompt="1"/>
          </p:nvPr>
        </p:nvSpPr>
        <p:spPr>
          <a:xfrm>
            <a:off x="1499232" y="5469728"/>
            <a:ext cx="7487603" cy="434975"/>
          </a:xfrm>
          <a:prstGeom prst="rect">
            <a:avLst/>
          </a:prstGeom>
        </p:spPr>
        <p:txBody>
          <a:bodyPr/>
          <a:lstStyle>
            <a:lvl1pPr marL="0" indent="0">
              <a:buNone/>
              <a:defRPr sz="2400">
                <a:solidFill>
                  <a:srgbClr val="333E48"/>
                </a:solidFill>
                <a:latin typeface="Ubuntu" panose="020B0504030602030204" pitchFamily="34" charset="0"/>
              </a:defRPr>
            </a:lvl1pPr>
          </a:lstStyle>
          <a:p>
            <a:pPr lvl="0"/>
            <a:r>
              <a:rPr lang="de-DE"/>
              <a:t>Hier Text einfügen</a:t>
            </a:r>
          </a:p>
        </p:txBody>
      </p:sp>
      <p:sp>
        <p:nvSpPr>
          <p:cNvPr id="32" name="Textplatzhalter 31">
            <a:extLst>
              <a:ext uri="{FF2B5EF4-FFF2-40B4-BE49-F238E27FC236}">
                <a16:creationId xmlns:a16="http://schemas.microsoft.com/office/drawing/2014/main" id="{ADB65EE9-EAA7-4236-84B4-D625B9B45868}"/>
              </a:ext>
            </a:extLst>
          </p:cNvPr>
          <p:cNvSpPr>
            <a:spLocks noGrp="1"/>
          </p:cNvSpPr>
          <p:nvPr>
            <p:ph type="body" sz="quarter" idx="17" hasCustomPrompt="1"/>
          </p:nvPr>
        </p:nvSpPr>
        <p:spPr>
          <a:xfrm>
            <a:off x="10163314" y="1627067"/>
            <a:ext cx="526920" cy="411161"/>
          </a:xfrm>
          <a:prstGeom prst="rect">
            <a:avLst/>
          </a:prstGeom>
        </p:spPr>
        <p:txBody>
          <a:bodyPr/>
          <a:lstStyle>
            <a:lvl1pPr marL="0" indent="0">
              <a:buNone/>
              <a:defRPr sz="2400">
                <a:solidFill>
                  <a:srgbClr val="2575FC"/>
                </a:solidFill>
                <a:latin typeface="Ubuntu" panose="020B0504030602030204" pitchFamily="34" charset="0"/>
              </a:defRPr>
            </a:lvl1pPr>
          </a:lstStyle>
          <a:p>
            <a:pPr lvl="0"/>
            <a:r>
              <a:rPr lang="de-DE" err="1"/>
              <a:t>Nr</a:t>
            </a:r>
            <a:endParaRPr lang="de-DE"/>
          </a:p>
        </p:txBody>
      </p:sp>
      <p:sp>
        <p:nvSpPr>
          <p:cNvPr id="33" name="Textplatzhalter 31">
            <a:extLst>
              <a:ext uri="{FF2B5EF4-FFF2-40B4-BE49-F238E27FC236}">
                <a16:creationId xmlns:a16="http://schemas.microsoft.com/office/drawing/2014/main" id="{25DDF9C6-DDF8-4899-AE3A-A98A4B0B4267}"/>
              </a:ext>
            </a:extLst>
          </p:cNvPr>
          <p:cNvSpPr>
            <a:spLocks noGrp="1"/>
          </p:cNvSpPr>
          <p:nvPr>
            <p:ph type="body" sz="quarter" idx="18" hasCustomPrompt="1"/>
          </p:nvPr>
        </p:nvSpPr>
        <p:spPr>
          <a:xfrm>
            <a:off x="10163314" y="2459759"/>
            <a:ext cx="526920" cy="411161"/>
          </a:xfrm>
          <a:prstGeom prst="rect">
            <a:avLst/>
          </a:prstGeom>
        </p:spPr>
        <p:txBody>
          <a:bodyPr/>
          <a:lstStyle>
            <a:lvl1pPr marL="0" indent="0">
              <a:buNone/>
              <a:defRPr sz="2400">
                <a:solidFill>
                  <a:srgbClr val="2575FC"/>
                </a:solidFill>
                <a:latin typeface="Ubuntu" panose="020B0504030602030204" pitchFamily="34" charset="0"/>
              </a:defRPr>
            </a:lvl1pPr>
          </a:lstStyle>
          <a:p>
            <a:pPr lvl="0"/>
            <a:r>
              <a:rPr lang="de-DE" err="1"/>
              <a:t>Nr</a:t>
            </a:r>
            <a:endParaRPr lang="de-DE"/>
          </a:p>
        </p:txBody>
      </p:sp>
      <p:sp>
        <p:nvSpPr>
          <p:cNvPr id="34" name="Textplatzhalter 31">
            <a:extLst>
              <a:ext uri="{FF2B5EF4-FFF2-40B4-BE49-F238E27FC236}">
                <a16:creationId xmlns:a16="http://schemas.microsoft.com/office/drawing/2014/main" id="{B144609C-700C-4817-AFBF-DD6A30077F85}"/>
              </a:ext>
            </a:extLst>
          </p:cNvPr>
          <p:cNvSpPr>
            <a:spLocks noGrp="1"/>
          </p:cNvSpPr>
          <p:nvPr>
            <p:ph type="body" sz="quarter" idx="19" hasCustomPrompt="1"/>
          </p:nvPr>
        </p:nvSpPr>
        <p:spPr>
          <a:xfrm>
            <a:off x="10162027" y="3156468"/>
            <a:ext cx="526920" cy="411161"/>
          </a:xfrm>
          <a:prstGeom prst="rect">
            <a:avLst/>
          </a:prstGeom>
        </p:spPr>
        <p:txBody>
          <a:bodyPr/>
          <a:lstStyle>
            <a:lvl1pPr marL="0" indent="0">
              <a:buNone/>
              <a:defRPr sz="2400">
                <a:solidFill>
                  <a:srgbClr val="2575FC"/>
                </a:solidFill>
                <a:latin typeface="Ubuntu" panose="020B0504030602030204" pitchFamily="34" charset="0"/>
              </a:defRPr>
            </a:lvl1pPr>
          </a:lstStyle>
          <a:p>
            <a:pPr lvl="0"/>
            <a:r>
              <a:rPr lang="de-DE" err="1"/>
              <a:t>Nr</a:t>
            </a:r>
            <a:endParaRPr lang="de-DE"/>
          </a:p>
        </p:txBody>
      </p:sp>
      <p:sp>
        <p:nvSpPr>
          <p:cNvPr id="35" name="Textplatzhalter 31">
            <a:extLst>
              <a:ext uri="{FF2B5EF4-FFF2-40B4-BE49-F238E27FC236}">
                <a16:creationId xmlns:a16="http://schemas.microsoft.com/office/drawing/2014/main" id="{A2DCE347-978B-42FB-A41B-7FAA7E535692}"/>
              </a:ext>
            </a:extLst>
          </p:cNvPr>
          <p:cNvSpPr>
            <a:spLocks noGrp="1"/>
          </p:cNvSpPr>
          <p:nvPr>
            <p:ph type="body" sz="quarter" idx="20" hasCustomPrompt="1"/>
          </p:nvPr>
        </p:nvSpPr>
        <p:spPr>
          <a:xfrm>
            <a:off x="10163314" y="3930375"/>
            <a:ext cx="526920" cy="411161"/>
          </a:xfrm>
          <a:prstGeom prst="rect">
            <a:avLst/>
          </a:prstGeom>
        </p:spPr>
        <p:txBody>
          <a:bodyPr/>
          <a:lstStyle>
            <a:lvl1pPr marL="0" indent="0">
              <a:buNone/>
              <a:defRPr sz="2400">
                <a:solidFill>
                  <a:srgbClr val="2575FC"/>
                </a:solidFill>
                <a:latin typeface="Ubuntu" panose="020B0504030602030204" pitchFamily="34" charset="0"/>
              </a:defRPr>
            </a:lvl1pPr>
          </a:lstStyle>
          <a:p>
            <a:pPr lvl="0"/>
            <a:r>
              <a:rPr lang="de-DE" err="1"/>
              <a:t>Nr</a:t>
            </a:r>
            <a:endParaRPr lang="de-DE"/>
          </a:p>
        </p:txBody>
      </p:sp>
      <p:sp>
        <p:nvSpPr>
          <p:cNvPr id="36" name="Textplatzhalter 31">
            <a:extLst>
              <a:ext uri="{FF2B5EF4-FFF2-40B4-BE49-F238E27FC236}">
                <a16:creationId xmlns:a16="http://schemas.microsoft.com/office/drawing/2014/main" id="{045089B9-F743-4FE7-B028-F538B9591B1E}"/>
              </a:ext>
            </a:extLst>
          </p:cNvPr>
          <p:cNvSpPr>
            <a:spLocks noGrp="1"/>
          </p:cNvSpPr>
          <p:nvPr>
            <p:ph type="body" sz="quarter" idx="21" hasCustomPrompt="1"/>
          </p:nvPr>
        </p:nvSpPr>
        <p:spPr>
          <a:xfrm>
            <a:off x="10162027" y="4708489"/>
            <a:ext cx="526920" cy="411161"/>
          </a:xfrm>
          <a:prstGeom prst="rect">
            <a:avLst/>
          </a:prstGeom>
        </p:spPr>
        <p:txBody>
          <a:bodyPr/>
          <a:lstStyle>
            <a:lvl1pPr marL="0" indent="0">
              <a:buNone/>
              <a:defRPr sz="2400">
                <a:solidFill>
                  <a:srgbClr val="2575FC"/>
                </a:solidFill>
                <a:latin typeface="Ubuntu" panose="020B0504030602030204" pitchFamily="34" charset="0"/>
              </a:defRPr>
            </a:lvl1pPr>
          </a:lstStyle>
          <a:p>
            <a:pPr lvl="0"/>
            <a:r>
              <a:rPr lang="de-DE" err="1"/>
              <a:t>Nr</a:t>
            </a:r>
            <a:endParaRPr lang="de-DE"/>
          </a:p>
        </p:txBody>
      </p:sp>
      <p:sp>
        <p:nvSpPr>
          <p:cNvPr id="37" name="Textplatzhalter 31">
            <a:extLst>
              <a:ext uri="{FF2B5EF4-FFF2-40B4-BE49-F238E27FC236}">
                <a16:creationId xmlns:a16="http://schemas.microsoft.com/office/drawing/2014/main" id="{191902DD-567B-4BD3-B975-30CAF9512310}"/>
              </a:ext>
            </a:extLst>
          </p:cNvPr>
          <p:cNvSpPr>
            <a:spLocks noGrp="1"/>
          </p:cNvSpPr>
          <p:nvPr>
            <p:ph type="body" sz="quarter" idx="22" hasCustomPrompt="1"/>
          </p:nvPr>
        </p:nvSpPr>
        <p:spPr>
          <a:xfrm>
            <a:off x="10163314" y="5493542"/>
            <a:ext cx="526920" cy="411161"/>
          </a:xfrm>
          <a:prstGeom prst="rect">
            <a:avLst/>
          </a:prstGeom>
        </p:spPr>
        <p:txBody>
          <a:bodyPr/>
          <a:lstStyle>
            <a:lvl1pPr marL="0" indent="0">
              <a:buNone/>
              <a:defRPr sz="2400">
                <a:solidFill>
                  <a:srgbClr val="2575FC"/>
                </a:solidFill>
                <a:latin typeface="Ubuntu" panose="020B0504030602030204" pitchFamily="34" charset="0"/>
              </a:defRPr>
            </a:lvl1pPr>
          </a:lstStyle>
          <a:p>
            <a:pPr lvl="0"/>
            <a:r>
              <a:rPr lang="de-DE" err="1"/>
              <a:t>Nr</a:t>
            </a:r>
            <a:endParaRPr lang="de-DE"/>
          </a:p>
        </p:txBody>
      </p:sp>
      <p:pic>
        <p:nvPicPr>
          <p:cNvPr id="22" name="Bild 2">
            <a:extLst>
              <a:ext uri="{FF2B5EF4-FFF2-40B4-BE49-F238E27FC236}">
                <a16:creationId xmlns:a16="http://schemas.microsoft.com/office/drawing/2014/main" id="{C9D3DE8F-F9C1-40C4-A638-66EFCDEF22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82542" y="169712"/>
            <a:ext cx="474923" cy="154389"/>
          </a:xfrm>
          <a:prstGeom prst="rect">
            <a:avLst/>
          </a:prstGeom>
        </p:spPr>
      </p:pic>
      <p:cxnSp>
        <p:nvCxnSpPr>
          <p:cNvPr id="39" name="Gerade Verbindung 78">
            <a:extLst>
              <a:ext uri="{FF2B5EF4-FFF2-40B4-BE49-F238E27FC236}">
                <a16:creationId xmlns:a16="http://schemas.microsoft.com/office/drawing/2014/main" id="{4F8C9389-C5A4-4210-B6FD-1531E472F6D5}"/>
              </a:ext>
            </a:extLst>
          </p:cNvPr>
          <p:cNvCxnSpPr/>
          <p:nvPr userDrawn="1"/>
        </p:nvCxnSpPr>
        <p:spPr>
          <a:xfrm>
            <a:off x="1590032" y="6079419"/>
            <a:ext cx="9006187" cy="0"/>
          </a:xfrm>
          <a:prstGeom prst="line">
            <a:avLst/>
          </a:prstGeom>
          <a:ln w="6350">
            <a:solidFill>
              <a:srgbClr val="57545B">
                <a:alpha val="70000"/>
              </a:srgbClr>
            </a:solidFill>
          </a:ln>
          <a:effectLst/>
        </p:spPr>
        <p:style>
          <a:lnRef idx="2">
            <a:schemeClr val="accent1"/>
          </a:lnRef>
          <a:fillRef idx="0">
            <a:schemeClr val="accent1"/>
          </a:fillRef>
          <a:effectRef idx="1">
            <a:schemeClr val="accent1"/>
          </a:effectRef>
          <a:fontRef idx="minor">
            <a:schemeClr val="tx1"/>
          </a:fontRef>
        </p:style>
      </p:cxnSp>
      <p:sp>
        <p:nvSpPr>
          <p:cNvPr id="40" name="Textplatzhalter 24">
            <a:extLst>
              <a:ext uri="{FF2B5EF4-FFF2-40B4-BE49-F238E27FC236}">
                <a16:creationId xmlns:a16="http://schemas.microsoft.com/office/drawing/2014/main" id="{5C068CAA-3446-4266-A8F9-2CB0C7267B13}"/>
              </a:ext>
            </a:extLst>
          </p:cNvPr>
          <p:cNvSpPr>
            <a:spLocks noGrp="1"/>
          </p:cNvSpPr>
          <p:nvPr>
            <p:ph type="body" sz="quarter" idx="23" hasCustomPrompt="1"/>
          </p:nvPr>
        </p:nvSpPr>
        <p:spPr>
          <a:xfrm>
            <a:off x="1497945" y="6234903"/>
            <a:ext cx="7487603" cy="434975"/>
          </a:xfrm>
          <a:prstGeom prst="rect">
            <a:avLst/>
          </a:prstGeom>
        </p:spPr>
        <p:txBody>
          <a:bodyPr/>
          <a:lstStyle>
            <a:lvl1pPr marL="0" indent="0">
              <a:buNone/>
              <a:defRPr sz="2400">
                <a:solidFill>
                  <a:srgbClr val="333E48"/>
                </a:solidFill>
                <a:latin typeface="Ubuntu" panose="020B0504030602030204" pitchFamily="34" charset="0"/>
              </a:defRPr>
            </a:lvl1pPr>
          </a:lstStyle>
          <a:p>
            <a:pPr lvl="0"/>
            <a:r>
              <a:rPr lang="de-DE"/>
              <a:t>Hier Text einfügen</a:t>
            </a:r>
          </a:p>
        </p:txBody>
      </p:sp>
      <p:sp>
        <p:nvSpPr>
          <p:cNvPr id="41" name="Textplatzhalter 31">
            <a:extLst>
              <a:ext uri="{FF2B5EF4-FFF2-40B4-BE49-F238E27FC236}">
                <a16:creationId xmlns:a16="http://schemas.microsoft.com/office/drawing/2014/main" id="{121AA4AD-1482-4E9B-BE3C-CE25DC29B70B}"/>
              </a:ext>
            </a:extLst>
          </p:cNvPr>
          <p:cNvSpPr>
            <a:spLocks noGrp="1"/>
          </p:cNvSpPr>
          <p:nvPr>
            <p:ph type="body" sz="quarter" idx="24" hasCustomPrompt="1"/>
          </p:nvPr>
        </p:nvSpPr>
        <p:spPr>
          <a:xfrm>
            <a:off x="10162027" y="6258717"/>
            <a:ext cx="526920" cy="411161"/>
          </a:xfrm>
          <a:prstGeom prst="rect">
            <a:avLst/>
          </a:prstGeom>
        </p:spPr>
        <p:txBody>
          <a:bodyPr/>
          <a:lstStyle>
            <a:lvl1pPr marL="0" indent="0">
              <a:buNone/>
              <a:defRPr sz="2400">
                <a:solidFill>
                  <a:srgbClr val="2575FC"/>
                </a:solidFill>
                <a:latin typeface="Ubuntu" panose="020B0504030602030204" pitchFamily="34" charset="0"/>
              </a:defRPr>
            </a:lvl1pPr>
          </a:lstStyle>
          <a:p>
            <a:pPr lvl="0"/>
            <a:r>
              <a:rPr lang="de-DE" err="1"/>
              <a:t>Nr</a:t>
            </a:r>
            <a:endParaRPr lang="de-DE"/>
          </a:p>
        </p:txBody>
      </p:sp>
    </p:spTree>
    <p:extLst>
      <p:ext uri="{BB962C8B-B14F-4D97-AF65-F5344CB8AC3E}">
        <p14:creationId xmlns:p14="http://schemas.microsoft.com/office/powerpoint/2010/main" val="31620193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xEl>
                                              <p:pRg st="0" end="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xEl>
                                              <p:pRg st="0" end="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
                                            <p:txEl>
                                              <p:pRg st="0" end="0"/>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tmplLst>
          <p:tmpl lvl="1">
            <p:tnLst>
              <p:par>
                <p:cTn presetID="1" presetClass="entr" presetSubtype="0" fill="hold" nodeType="clickEffect">
                  <p:stCondLst>
                    <p:cond delay="0"/>
                  </p:stCondLst>
                  <p:childTnLst>
                    <p:set>
                      <p:cBhvr>
                        <p:cTn dur="1" fill="hold">
                          <p:stCondLst>
                            <p:cond delay="0"/>
                          </p:stCondLst>
                        </p:cTn>
                        <p:tgtEl>
                          <p:spTgt spid="25"/>
                        </p:tgtEl>
                        <p:attrNameLst>
                          <p:attrName>style.visibility</p:attrName>
                        </p:attrNameLst>
                      </p:cBhvr>
                      <p:to>
                        <p:strVal val="visible"/>
                      </p:to>
                    </p:set>
                  </p:childTnLst>
                </p:cTn>
              </p:par>
            </p:tnLst>
          </p:tmpl>
        </p:tmplLst>
      </p:bldP>
      <p:bldP spid="26" grpId="0" build="p">
        <p:tmplLst>
          <p:tmpl lvl="1">
            <p:tnLst>
              <p:par>
                <p:cTn presetID="1" presetClass="entr" presetSubtype="0" fill="hold" nodeType="clickEffect">
                  <p:stCondLst>
                    <p:cond delay="0"/>
                  </p:stCondLst>
                  <p:childTnLst>
                    <p:set>
                      <p:cBhvr>
                        <p:cTn dur="1" fill="hold">
                          <p:stCondLst>
                            <p:cond delay="0"/>
                          </p:stCondLst>
                        </p:cTn>
                        <p:tgtEl>
                          <p:spTgt spid="26"/>
                        </p:tgtEl>
                        <p:attrNameLst>
                          <p:attrName>style.visibility</p:attrName>
                        </p:attrNameLst>
                      </p:cBhvr>
                      <p:to>
                        <p:strVal val="visible"/>
                      </p:to>
                    </p:set>
                  </p:childTnLst>
                </p:cTn>
              </p:par>
            </p:tnLst>
          </p:tmpl>
        </p:tmplLst>
      </p:bldP>
      <p:bldP spid="27" grpId="0" build="p">
        <p:tmplLst>
          <p:tmpl lvl="1">
            <p:tnLst>
              <p:par>
                <p:cTn presetID="1" presetClass="entr" presetSubtype="0" fill="hold" nodeType="clickEffect">
                  <p:stCondLst>
                    <p:cond delay="0"/>
                  </p:stCondLst>
                  <p:childTnLst>
                    <p:set>
                      <p:cBhvr>
                        <p:cTn dur="1" fill="hold">
                          <p:stCondLst>
                            <p:cond delay="0"/>
                          </p:stCondLst>
                        </p:cTn>
                        <p:tgtEl>
                          <p:spTgt spid="27"/>
                        </p:tgtEl>
                        <p:attrNameLst>
                          <p:attrName>style.visibility</p:attrName>
                        </p:attrNameLst>
                      </p:cBhvr>
                      <p:to>
                        <p:strVal val="visible"/>
                      </p:to>
                    </p:set>
                  </p:childTnLst>
                </p:cTn>
              </p:par>
            </p:tnLst>
          </p:tmpl>
        </p:tmplLst>
      </p:bldP>
      <p:bldP spid="28" grpId="0" build="p">
        <p:tmplLst>
          <p:tmpl lvl="1">
            <p:tnLst>
              <p:par>
                <p:cTn presetID="1" presetClass="entr" presetSubtype="0" fill="hold" nodeType="clickEffect">
                  <p:stCondLst>
                    <p:cond delay="0"/>
                  </p:stCondLst>
                  <p:childTnLst>
                    <p:set>
                      <p:cBhvr>
                        <p:cTn dur="1" fill="hold">
                          <p:stCondLst>
                            <p:cond delay="0"/>
                          </p:stCondLst>
                        </p:cTn>
                        <p:tgtEl>
                          <p:spTgt spid="28"/>
                        </p:tgtEl>
                        <p:attrNameLst>
                          <p:attrName>style.visibility</p:attrName>
                        </p:attrNameLst>
                      </p:cBhvr>
                      <p:to>
                        <p:strVal val="visible"/>
                      </p:to>
                    </p:set>
                  </p:childTnLst>
                </p:cTn>
              </p:par>
            </p:tnLst>
          </p:tmpl>
        </p:tmplLst>
      </p:bldP>
      <p:bldP spid="29" grpId="0" build="p">
        <p:tmplLst>
          <p:tmpl lvl="1">
            <p:tnLst>
              <p:par>
                <p:cTn presetID="1" presetClass="entr" presetSubtype="0" fill="hold" nodeType="clickEffect">
                  <p:stCondLst>
                    <p:cond delay="0"/>
                  </p:stCondLst>
                  <p:childTnLst>
                    <p:set>
                      <p:cBhvr>
                        <p:cTn dur="1" fill="hold">
                          <p:stCondLst>
                            <p:cond delay="0"/>
                          </p:stCondLst>
                        </p:cTn>
                        <p:tgtEl>
                          <p:spTgt spid="29"/>
                        </p:tgtEl>
                        <p:attrNameLst>
                          <p:attrName>style.visibility</p:attrName>
                        </p:attrNameLst>
                      </p:cBhvr>
                      <p:to>
                        <p:strVal val="visible"/>
                      </p:to>
                    </p:set>
                  </p:childTnLst>
                </p:cTn>
              </p:par>
            </p:tnLst>
          </p:tmpl>
        </p:tmplLst>
      </p:bldP>
      <p:bldP spid="30" grpId="0" build="p">
        <p:tmplLst>
          <p:tmpl lvl="1">
            <p:tnLst>
              <p:par>
                <p:cTn presetID="1"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childTnLst>
                </p:cTn>
              </p:par>
            </p:tnLst>
          </p:tmpl>
        </p:tmplLst>
      </p:bldP>
      <p:bldP spid="32" grpId="0" build="p">
        <p:tmplLst>
          <p:tmpl lvl="1">
            <p:tnLst>
              <p:par>
                <p:cTn presetID="1"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childTnLst>
                </p:cTn>
              </p:par>
            </p:tnLst>
          </p:tmpl>
        </p:tmplLst>
      </p:bldP>
      <p:bldP spid="33" grpId="0" build="p">
        <p:tmplLst>
          <p:tmpl lvl="1">
            <p:tnLst>
              <p:par>
                <p:cTn presetID="1"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childTnLst>
                </p:cTn>
              </p:par>
            </p:tnLst>
          </p:tmpl>
        </p:tmplLst>
      </p:bldP>
      <p:bldP spid="34" grpId="0" build="p">
        <p:tmplLst>
          <p:tmpl lvl="1">
            <p:tnLst>
              <p:par>
                <p:cTn presetID="1"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childTnLst>
                </p:cTn>
              </p:par>
            </p:tnLst>
          </p:tmpl>
        </p:tmplLst>
      </p:bldP>
      <p:bldP spid="35" grpId="0" build="p">
        <p:tmplLst>
          <p:tmpl lvl="1">
            <p:tnLst>
              <p:par>
                <p:cTn presetID="1"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childTnLst>
                </p:cTn>
              </p:par>
            </p:tnLst>
          </p:tmpl>
        </p:tmplLst>
      </p:bldP>
      <p:bldP spid="36" grpId="0" build="p">
        <p:tmplLst>
          <p:tmpl lvl="1">
            <p:tnLst>
              <p:par>
                <p:cTn presetID="1"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childTnLst>
                </p:cTn>
              </p:par>
            </p:tnLst>
          </p:tmpl>
        </p:tmplLst>
      </p:bldP>
      <p:bldP spid="37" grpId="0" build="p">
        <p:tmplLst>
          <p:tmpl lvl="1">
            <p:tnLst>
              <p:par>
                <p:cTn presetID="1"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childTnLst>
                </p:cTn>
              </p:par>
            </p:tnLst>
          </p:tmpl>
        </p:tmplLst>
      </p:bldP>
      <p:bldP spid="40" grpId="0" build="p">
        <p:tmplLst>
          <p:tmpl lvl="1">
            <p:tnLst>
              <p:par>
                <p:cTn presetID="1" presetClass="entr" presetSubtype="0" fill="hold" nodeType="clickEffect">
                  <p:stCondLst>
                    <p:cond delay="0"/>
                  </p:stCondLst>
                  <p:childTnLst>
                    <p:set>
                      <p:cBhvr>
                        <p:cTn dur="1" fill="hold">
                          <p:stCondLst>
                            <p:cond delay="0"/>
                          </p:stCondLst>
                        </p:cTn>
                        <p:tgtEl>
                          <p:spTgt spid="40"/>
                        </p:tgtEl>
                        <p:attrNameLst>
                          <p:attrName>style.visibility</p:attrName>
                        </p:attrNameLst>
                      </p:cBhvr>
                      <p:to>
                        <p:strVal val="visible"/>
                      </p:to>
                    </p:set>
                  </p:childTnLst>
                </p:cTn>
              </p:par>
            </p:tnLst>
          </p:tmpl>
        </p:tmplLst>
      </p:bldP>
      <p:bldP spid="41" grpId="0" build="p">
        <p:tmplLst>
          <p:tmpl lvl="1">
            <p:tnLst>
              <p:par>
                <p:cTn presetID="1"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Zwischenfolie + Headline">
    <p:spTree>
      <p:nvGrpSpPr>
        <p:cNvPr id="1" name=""/>
        <p:cNvGrpSpPr/>
        <p:nvPr/>
      </p:nvGrpSpPr>
      <p:grpSpPr>
        <a:xfrm>
          <a:off x="0" y="0"/>
          <a:ext cx="0" cy="0"/>
          <a:chOff x="0" y="0"/>
          <a:chExt cx="0" cy="0"/>
        </a:xfrm>
      </p:grpSpPr>
      <p:pic>
        <p:nvPicPr>
          <p:cNvPr id="5" name="Bild 4" descr="dve logo 2018 End_invers.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39781" y="-133414"/>
            <a:ext cx="949045" cy="759433"/>
          </a:xfrm>
          <a:prstGeom prst="rect">
            <a:avLst/>
          </a:prstGeom>
        </p:spPr>
      </p:pic>
      <p:sp>
        <p:nvSpPr>
          <p:cNvPr id="6" name="Textplatzhalter 13"/>
          <p:cNvSpPr>
            <a:spLocks noGrp="1"/>
          </p:cNvSpPr>
          <p:nvPr>
            <p:ph type="body" sz="quarter" idx="11" hasCustomPrompt="1"/>
          </p:nvPr>
        </p:nvSpPr>
        <p:spPr>
          <a:xfrm>
            <a:off x="0" y="2452504"/>
            <a:ext cx="12188825" cy="1185133"/>
          </a:xfrm>
          <a:prstGeom prst="rect">
            <a:avLst/>
          </a:prstGeom>
        </p:spPr>
        <p:txBody>
          <a:bodyPr vert="horz" lIns="121899" tIns="60949" rIns="121899" bIns="60949"/>
          <a:lstStyle>
            <a:lvl1pPr marL="0" indent="0" algn="ctr">
              <a:buNone/>
              <a:defRPr sz="8000">
                <a:solidFill>
                  <a:schemeClr val="bg1"/>
                </a:solidFill>
                <a:latin typeface="Ubuntu Light"/>
                <a:cs typeface="Ubuntu Light"/>
              </a:defRPr>
            </a:lvl1pPr>
          </a:lstStyle>
          <a:p>
            <a:pPr lvl="0"/>
            <a:r>
              <a:rPr lang="de-DE"/>
              <a:t>Headline</a:t>
            </a:r>
          </a:p>
        </p:txBody>
      </p:sp>
      <p:sp>
        <p:nvSpPr>
          <p:cNvPr id="4" name="Bildplatzhalter 3">
            <a:extLst>
              <a:ext uri="{FF2B5EF4-FFF2-40B4-BE49-F238E27FC236}">
                <a16:creationId xmlns:a16="http://schemas.microsoft.com/office/drawing/2014/main" id="{1A71FC8C-AA13-7E4E-8AF5-F235C78BB623}"/>
              </a:ext>
            </a:extLst>
          </p:cNvPr>
          <p:cNvSpPr>
            <a:spLocks noGrp="1"/>
          </p:cNvSpPr>
          <p:nvPr>
            <p:ph type="pic" sz="quarter" idx="12"/>
          </p:nvPr>
        </p:nvSpPr>
        <p:spPr>
          <a:xfrm>
            <a:off x="0" y="0"/>
            <a:ext cx="12188825" cy="6858000"/>
          </a:xfrm>
          <a:prstGeom prst="rect">
            <a:avLst/>
          </a:prstGeom>
        </p:spPr>
        <p:txBody>
          <a:bodyPr/>
          <a:lstStyle/>
          <a:p>
            <a:endParaRPr lang="de-DE"/>
          </a:p>
        </p:txBody>
      </p:sp>
      <p:sp>
        <p:nvSpPr>
          <p:cNvPr id="9" name="Bildplatzhalter 8">
            <a:extLst>
              <a:ext uri="{FF2B5EF4-FFF2-40B4-BE49-F238E27FC236}">
                <a16:creationId xmlns:a16="http://schemas.microsoft.com/office/drawing/2014/main" id="{E5594970-2363-464F-A506-EC8B940BAB84}"/>
              </a:ext>
            </a:extLst>
          </p:cNvPr>
          <p:cNvSpPr>
            <a:spLocks noGrp="1"/>
          </p:cNvSpPr>
          <p:nvPr>
            <p:ph type="pic" sz="quarter" idx="13"/>
          </p:nvPr>
        </p:nvSpPr>
        <p:spPr>
          <a:xfrm>
            <a:off x="0" y="0"/>
            <a:ext cx="12188825" cy="6858000"/>
          </a:xfrm>
          <a:prstGeom prst="rect">
            <a:avLst/>
          </a:prstGeom>
        </p:spPr>
        <p:txBody>
          <a:bodyPr/>
          <a:lstStyle/>
          <a:p>
            <a:endParaRPr lang="de-DE"/>
          </a:p>
        </p:txBody>
      </p:sp>
    </p:spTree>
    <p:extLst>
      <p:ext uri="{BB962C8B-B14F-4D97-AF65-F5344CB8AC3E}">
        <p14:creationId xmlns:p14="http://schemas.microsoft.com/office/powerpoint/2010/main" val="4040819402"/>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ferentenfolie | Vorstellung">
    <p:spTree>
      <p:nvGrpSpPr>
        <p:cNvPr id="1" name=""/>
        <p:cNvGrpSpPr/>
        <p:nvPr/>
      </p:nvGrpSpPr>
      <p:grpSpPr>
        <a:xfrm>
          <a:off x="0" y="0"/>
          <a:ext cx="0" cy="0"/>
          <a:chOff x="0" y="0"/>
          <a:chExt cx="0" cy="0"/>
        </a:xfrm>
      </p:grpSpPr>
      <p:sp>
        <p:nvSpPr>
          <p:cNvPr id="7" name="Textplatzhalter 6"/>
          <p:cNvSpPr>
            <a:spLocks noGrp="1"/>
          </p:cNvSpPr>
          <p:nvPr>
            <p:ph type="body" sz="quarter" idx="10" hasCustomPrompt="1"/>
          </p:nvPr>
        </p:nvSpPr>
        <p:spPr>
          <a:xfrm>
            <a:off x="503238" y="2084388"/>
            <a:ext cx="7499350" cy="1968500"/>
          </a:xfrm>
          <a:prstGeom prst="rect">
            <a:avLst/>
          </a:prstGeom>
        </p:spPr>
        <p:txBody>
          <a:bodyPr vert="horz"/>
          <a:lstStyle>
            <a:lvl1pPr marL="0" indent="0">
              <a:buNone/>
              <a:defRPr sz="2400" b="0" i="0" baseline="0">
                <a:solidFill>
                  <a:srgbClr val="262F37"/>
                </a:solidFill>
                <a:latin typeface="Ubuntu Light"/>
                <a:cs typeface="Ubuntu Light"/>
              </a:defRPr>
            </a:lvl1pPr>
          </a:lstStyle>
          <a:p>
            <a:pPr lvl="0"/>
            <a:r>
              <a:rPr lang="de-DE"/>
              <a:t>„Hier steht ein Zitat eines Referenten, das auch über mehrere Teilen und Absätze gehen kann. Der Text kann auch über drei oder vier Zeilen gehen ohne überfüllt zu wirken.“</a:t>
            </a:r>
          </a:p>
        </p:txBody>
      </p:sp>
      <p:sp>
        <p:nvSpPr>
          <p:cNvPr id="10" name="Textplatzhalter 9"/>
          <p:cNvSpPr>
            <a:spLocks noGrp="1"/>
          </p:cNvSpPr>
          <p:nvPr>
            <p:ph type="body" sz="quarter" idx="11" hasCustomPrompt="1"/>
          </p:nvPr>
        </p:nvSpPr>
        <p:spPr>
          <a:xfrm>
            <a:off x="503238" y="4052888"/>
            <a:ext cx="7499350" cy="862012"/>
          </a:xfrm>
          <a:prstGeom prst="rect">
            <a:avLst/>
          </a:prstGeom>
        </p:spPr>
        <p:txBody>
          <a:bodyPr vert="horz"/>
          <a:lstStyle>
            <a:lvl1pPr marL="0" indent="0">
              <a:lnSpc>
                <a:spcPct val="90000"/>
              </a:lnSpc>
              <a:buNone/>
              <a:defRPr sz="1600">
                <a:solidFill>
                  <a:srgbClr val="262F37"/>
                </a:solidFill>
              </a:defRPr>
            </a:lvl1pPr>
          </a:lstStyle>
          <a:p>
            <a:pPr lvl="0"/>
            <a:r>
              <a:rPr lang="de-DE"/>
              <a:t>Vorname Nachname</a:t>
            </a:r>
          </a:p>
          <a:p>
            <a:pPr lvl="0"/>
            <a:r>
              <a:rPr lang="de-DE"/>
              <a:t>Berufsbezeichnung</a:t>
            </a:r>
          </a:p>
          <a:p>
            <a:pPr lvl="0"/>
            <a:r>
              <a:rPr lang="de-DE"/>
              <a:t>Branche</a:t>
            </a:r>
          </a:p>
        </p:txBody>
      </p:sp>
      <p:pic>
        <p:nvPicPr>
          <p:cNvPr id="12" name="Bild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82542" y="169712"/>
            <a:ext cx="474923" cy="154389"/>
          </a:xfrm>
          <a:prstGeom prst="rect">
            <a:avLst/>
          </a:prstGeom>
        </p:spPr>
      </p:pic>
      <p:sp>
        <p:nvSpPr>
          <p:cNvPr id="13" name="Foliennummernplatzhalter 1"/>
          <p:cNvSpPr txBox="1">
            <a:spLocks/>
          </p:cNvSpPr>
          <p:nvPr userDrawn="1"/>
        </p:nvSpPr>
        <p:spPr>
          <a:xfrm>
            <a:off x="11560256" y="6469244"/>
            <a:ext cx="511917" cy="365125"/>
          </a:xfrm>
          <a:prstGeom prst="rect">
            <a:avLst/>
          </a:prstGeom>
        </p:spPr>
        <p:txBody>
          <a:bodyPr lIns="121899" tIns="60949" rIns="121899" bIns="60949"/>
          <a:lstStyle>
            <a:defPPr>
              <a:defRPr lang="de-DE"/>
            </a:defPPr>
            <a:lvl1pPr marL="0" algn="l" defTabSz="457200" rtl="0" eaLnBrk="1" latinLnBrk="0" hangingPunct="1">
              <a:defRPr sz="1800" kern="1200">
                <a:solidFill>
                  <a:srgbClr val="333E4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991DA0-33FB-D643-956A-DF909914E7D3}" type="slidenum">
              <a:rPr lang="de-DE" sz="1100">
                <a:latin typeface="Ubuntu Light"/>
                <a:cs typeface="Ubuntu Light"/>
              </a:rPr>
              <a:pPr/>
              <a:t>‹#›</a:t>
            </a:fld>
            <a:endParaRPr lang="de-DE" sz="1100">
              <a:latin typeface="Ubuntu Light"/>
              <a:cs typeface="Ubuntu Light"/>
            </a:endParaRPr>
          </a:p>
        </p:txBody>
      </p:sp>
      <p:sp>
        <p:nvSpPr>
          <p:cNvPr id="15" name="Textplatzhalter 12"/>
          <p:cNvSpPr>
            <a:spLocks noGrp="1"/>
          </p:cNvSpPr>
          <p:nvPr>
            <p:ph type="body" sz="quarter" idx="20" hasCustomPrompt="1"/>
          </p:nvPr>
        </p:nvSpPr>
        <p:spPr>
          <a:xfrm>
            <a:off x="355142" y="6524012"/>
            <a:ext cx="2111375" cy="238125"/>
          </a:xfrm>
          <a:prstGeom prst="rect">
            <a:avLst/>
          </a:prstGeom>
        </p:spPr>
        <p:txBody>
          <a:bodyPr vert="horz"/>
          <a:lstStyle>
            <a:lvl1pPr marL="0" indent="0">
              <a:buNone/>
              <a:defRPr sz="900" b="0" i="0">
                <a:latin typeface="Ubuntu Light"/>
                <a:cs typeface="Ubuntu Light"/>
              </a:defRPr>
            </a:lvl1pPr>
          </a:lstStyle>
          <a:p>
            <a:pPr lvl="0"/>
            <a:r>
              <a:rPr lang="de-DE"/>
              <a:t>Über </a:t>
            </a:r>
            <a:r>
              <a:rPr lang="de-DE" err="1"/>
              <a:t>d.velop</a:t>
            </a:r>
            <a:endParaRPr lang="de-DE"/>
          </a:p>
        </p:txBody>
      </p:sp>
    </p:spTree>
    <p:extLst>
      <p:ext uri="{BB962C8B-B14F-4D97-AF65-F5344CB8AC3E}">
        <p14:creationId xmlns:p14="http://schemas.microsoft.com/office/powerpoint/2010/main" val="3672875162"/>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ferentenfolie | Partnerzitat">
    <p:spTree>
      <p:nvGrpSpPr>
        <p:cNvPr id="1" name=""/>
        <p:cNvGrpSpPr/>
        <p:nvPr/>
      </p:nvGrpSpPr>
      <p:grpSpPr>
        <a:xfrm>
          <a:off x="0" y="0"/>
          <a:ext cx="0" cy="0"/>
          <a:chOff x="0" y="0"/>
          <a:chExt cx="0" cy="0"/>
        </a:xfrm>
      </p:grpSpPr>
      <p:cxnSp>
        <p:nvCxnSpPr>
          <p:cNvPr id="14" name="Gerade Verbindung 13">
            <a:extLst>
              <a:ext uri="{FF2B5EF4-FFF2-40B4-BE49-F238E27FC236}">
                <a16:creationId xmlns:a16="http://schemas.microsoft.com/office/drawing/2014/main" id="{B0706676-A0AB-4B4E-A3CF-0DABD97D6FB6}"/>
              </a:ext>
            </a:extLst>
          </p:cNvPr>
          <p:cNvCxnSpPr/>
          <p:nvPr userDrawn="1"/>
        </p:nvCxnSpPr>
        <p:spPr>
          <a:xfrm>
            <a:off x="3034332" y="2956868"/>
            <a:ext cx="6120164" cy="0"/>
          </a:xfrm>
          <a:prstGeom prst="line">
            <a:avLst/>
          </a:prstGeom>
          <a:ln w="6350">
            <a:solidFill>
              <a:schemeClr val="bg1">
                <a:alpha val="70000"/>
              </a:schemeClr>
            </a:solidFill>
          </a:ln>
          <a:effectLst/>
        </p:spPr>
        <p:style>
          <a:lnRef idx="2">
            <a:schemeClr val="accent1"/>
          </a:lnRef>
          <a:fillRef idx="0">
            <a:schemeClr val="accent1"/>
          </a:fillRef>
          <a:effectRef idx="1">
            <a:schemeClr val="accent1"/>
          </a:effectRef>
          <a:fontRef idx="minor">
            <a:schemeClr val="tx1"/>
          </a:fontRef>
        </p:style>
      </p:cxnSp>
      <p:sp>
        <p:nvSpPr>
          <p:cNvPr id="16" name="Textplatzhalter 15"/>
          <p:cNvSpPr>
            <a:spLocks noGrp="1"/>
          </p:cNvSpPr>
          <p:nvPr>
            <p:ph type="body" sz="quarter" idx="15" hasCustomPrompt="1"/>
          </p:nvPr>
        </p:nvSpPr>
        <p:spPr>
          <a:xfrm>
            <a:off x="0" y="2103429"/>
            <a:ext cx="12188825" cy="771851"/>
          </a:xfrm>
          <a:prstGeom prst="rect">
            <a:avLst/>
          </a:prstGeom>
        </p:spPr>
        <p:txBody>
          <a:bodyPr vert="horz"/>
          <a:lstStyle>
            <a:lvl1pPr marL="0" indent="0" algn="ctr">
              <a:buNone/>
              <a:defRPr>
                <a:solidFill>
                  <a:srgbClr val="333E48"/>
                </a:solidFill>
              </a:defRPr>
            </a:lvl1pPr>
          </a:lstStyle>
          <a:p>
            <a:pPr lvl="0"/>
            <a:r>
              <a:rPr lang="de-DE"/>
              <a:t>Motor Presse Stuttgart GmbH &amp; Co. KG</a:t>
            </a:r>
          </a:p>
        </p:txBody>
      </p:sp>
      <p:sp>
        <p:nvSpPr>
          <p:cNvPr id="22" name="Textplatzhalter 21"/>
          <p:cNvSpPr>
            <a:spLocks noGrp="1"/>
          </p:cNvSpPr>
          <p:nvPr>
            <p:ph type="body" sz="quarter" idx="18" hasCustomPrompt="1"/>
          </p:nvPr>
        </p:nvSpPr>
        <p:spPr>
          <a:xfrm>
            <a:off x="0" y="3962400"/>
            <a:ext cx="12187238" cy="660400"/>
          </a:xfrm>
          <a:prstGeom prst="rect">
            <a:avLst/>
          </a:prstGeom>
        </p:spPr>
        <p:txBody>
          <a:bodyPr vert="horz"/>
          <a:lstStyle>
            <a:lvl1pPr marL="0" indent="0" algn="ctr">
              <a:buNone/>
              <a:defRPr sz="1400" baseline="0">
                <a:solidFill>
                  <a:srgbClr val="262F37"/>
                </a:solidFill>
                <a:latin typeface="Ubuntu"/>
                <a:cs typeface="Ubuntu"/>
              </a:defRPr>
            </a:lvl1pPr>
          </a:lstStyle>
          <a:p>
            <a:pPr lvl="0"/>
            <a:r>
              <a:rPr lang="de-DE"/>
              <a:t>Markus Ilka, Leiter </a:t>
            </a:r>
            <a:r>
              <a:rPr lang="de-DE" err="1"/>
              <a:t>Informationsmanagment</a:t>
            </a:r>
            <a:endParaRPr lang="de-DE"/>
          </a:p>
        </p:txBody>
      </p:sp>
      <p:sp>
        <p:nvSpPr>
          <p:cNvPr id="24" name="Bildplatzhalter 23"/>
          <p:cNvSpPr>
            <a:spLocks noGrp="1"/>
          </p:cNvSpPr>
          <p:nvPr>
            <p:ph type="pic" sz="quarter" idx="19" hasCustomPrompt="1"/>
          </p:nvPr>
        </p:nvSpPr>
        <p:spPr>
          <a:xfrm>
            <a:off x="10118833" y="254000"/>
            <a:ext cx="1747730" cy="955675"/>
          </a:xfrm>
          <a:prstGeom prst="rect">
            <a:avLst/>
          </a:prstGeom>
        </p:spPr>
        <p:txBody>
          <a:bodyPr vert="horz"/>
          <a:lstStyle>
            <a:lvl1pPr marL="0" indent="0">
              <a:buNone/>
              <a:defRPr sz="2200">
                <a:latin typeface="Ubuntu"/>
                <a:cs typeface="Ubuntu"/>
              </a:defRPr>
            </a:lvl1pPr>
          </a:lstStyle>
          <a:p>
            <a:r>
              <a:rPr lang="de-DE"/>
              <a:t>Partnerlogo</a:t>
            </a:r>
          </a:p>
        </p:txBody>
      </p:sp>
      <p:sp>
        <p:nvSpPr>
          <p:cNvPr id="25" name="Foliennummernplatzhalter 1"/>
          <p:cNvSpPr txBox="1">
            <a:spLocks/>
          </p:cNvSpPr>
          <p:nvPr userDrawn="1"/>
        </p:nvSpPr>
        <p:spPr>
          <a:xfrm>
            <a:off x="11560256" y="6469244"/>
            <a:ext cx="511917" cy="365125"/>
          </a:xfrm>
          <a:prstGeom prst="rect">
            <a:avLst/>
          </a:prstGeom>
        </p:spPr>
        <p:txBody>
          <a:bodyPr lIns="121899" tIns="60949" rIns="121899" bIns="60949"/>
          <a:lstStyle>
            <a:defPPr>
              <a:defRPr lang="de-DE"/>
            </a:defPPr>
            <a:lvl1pPr marL="0" algn="l" defTabSz="457200" rtl="0" eaLnBrk="1" latinLnBrk="0" hangingPunct="1">
              <a:defRPr sz="1800" kern="1200">
                <a:solidFill>
                  <a:srgbClr val="333E4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991DA0-33FB-D643-956A-DF909914E7D3}" type="slidenum">
              <a:rPr lang="de-DE" sz="1100">
                <a:latin typeface="Ubuntu Light"/>
                <a:cs typeface="Ubuntu Light"/>
              </a:rPr>
              <a:pPr/>
              <a:t>‹#›</a:t>
            </a:fld>
            <a:endParaRPr lang="de-DE" sz="1100">
              <a:latin typeface="Ubuntu Light"/>
              <a:cs typeface="Ubuntu Light"/>
            </a:endParaRPr>
          </a:p>
        </p:txBody>
      </p:sp>
      <p:sp>
        <p:nvSpPr>
          <p:cNvPr id="27" name="Textplatzhalter 12"/>
          <p:cNvSpPr>
            <a:spLocks noGrp="1"/>
          </p:cNvSpPr>
          <p:nvPr>
            <p:ph type="body" sz="quarter" idx="21" hasCustomPrompt="1"/>
          </p:nvPr>
        </p:nvSpPr>
        <p:spPr>
          <a:xfrm>
            <a:off x="355142" y="6524012"/>
            <a:ext cx="2111375" cy="238125"/>
          </a:xfrm>
          <a:prstGeom prst="rect">
            <a:avLst/>
          </a:prstGeom>
        </p:spPr>
        <p:txBody>
          <a:bodyPr vert="horz"/>
          <a:lstStyle>
            <a:lvl1pPr marL="0" indent="0">
              <a:buNone/>
              <a:defRPr sz="900" b="0" i="0">
                <a:latin typeface="Ubuntu Light"/>
                <a:cs typeface="Ubuntu Light"/>
              </a:defRPr>
            </a:lvl1pPr>
          </a:lstStyle>
          <a:p>
            <a:pPr lvl="0"/>
            <a:r>
              <a:rPr lang="de-DE"/>
              <a:t>Über </a:t>
            </a:r>
            <a:r>
              <a:rPr lang="de-DE" err="1"/>
              <a:t>d.velop</a:t>
            </a:r>
            <a:endParaRPr lang="de-DE"/>
          </a:p>
        </p:txBody>
      </p:sp>
      <p:sp>
        <p:nvSpPr>
          <p:cNvPr id="30" name="Textplatzhalter 29"/>
          <p:cNvSpPr>
            <a:spLocks noGrp="1"/>
          </p:cNvSpPr>
          <p:nvPr>
            <p:ph type="body" sz="quarter" idx="22" hasCustomPrompt="1"/>
          </p:nvPr>
        </p:nvSpPr>
        <p:spPr>
          <a:xfrm>
            <a:off x="0" y="2957503"/>
            <a:ext cx="12187238" cy="1055688"/>
          </a:xfrm>
          <a:prstGeom prst="rect">
            <a:avLst/>
          </a:prstGeom>
        </p:spPr>
        <p:txBody>
          <a:bodyPr vert="horz"/>
          <a:lstStyle>
            <a:lvl1pPr marL="0" indent="0" algn="ctr">
              <a:buNone/>
              <a:defRPr sz="2400" baseline="0">
                <a:solidFill>
                  <a:srgbClr val="262F37"/>
                </a:solidFill>
                <a:latin typeface="Ubuntu"/>
                <a:cs typeface="Ubuntu"/>
              </a:defRPr>
            </a:lvl1pPr>
          </a:lstStyle>
          <a:p>
            <a:pPr lvl="0"/>
            <a:r>
              <a:rPr lang="de-DE"/>
              <a:t>„Mit </a:t>
            </a:r>
            <a:r>
              <a:rPr lang="de-DE" err="1"/>
              <a:t>ecspand</a:t>
            </a:r>
            <a:r>
              <a:rPr lang="de-DE"/>
              <a:t> von </a:t>
            </a:r>
            <a:r>
              <a:rPr lang="de-DE" err="1"/>
              <a:t>d.velop</a:t>
            </a:r>
            <a:r>
              <a:rPr lang="de-DE"/>
              <a:t> konnten alle gewünschten Anforderungen für das Vertragsmanagement und die Eingangsrechnungsverarbeitung erfüllt werden.“</a:t>
            </a:r>
          </a:p>
        </p:txBody>
      </p:sp>
      <p:cxnSp>
        <p:nvCxnSpPr>
          <p:cNvPr id="31" name="Gerade Verbindung 30"/>
          <p:cNvCxnSpPr/>
          <p:nvPr userDrawn="1"/>
        </p:nvCxnSpPr>
        <p:spPr>
          <a:xfrm>
            <a:off x="2740822" y="2956868"/>
            <a:ext cx="6687979" cy="0"/>
          </a:xfrm>
          <a:prstGeom prst="line">
            <a:avLst/>
          </a:prstGeom>
          <a:ln w="6350">
            <a:solidFill>
              <a:srgbClr val="000000">
                <a:alpha val="70000"/>
              </a:srgb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4181100"/>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eferenzen Logoauflistung">
    <p:spTree>
      <p:nvGrpSpPr>
        <p:cNvPr id="1" name=""/>
        <p:cNvGrpSpPr/>
        <p:nvPr/>
      </p:nvGrpSpPr>
      <p:grpSpPr>
        <a:xfrm>
          <a:off x="0" y="0"/>
          <a:ext cx="0" cy="0"/>
          <a:chOff x="0" y="0"/>
          <a:chExt cx="0" cy="0"/>
        </a:xfrm>
      </p:grpSpPr>
      <p:pic>
        <p:nvPicPr>
          <p:cNvPr id="3" name="Bild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82542" y="169712"/>
            <a:ext cx="474923" cy="154389"/>
          </a:xfrm>
          <a:prstGeom prst="rect">
            <a:avLst/>
          </a:prstGeom>
        </p:spPr>
      </p:pic>
      <p:sp>
        <p:nvSpPr>
          <p:cNvPr id="4" name="Foliennummernplatzhalter 1"/>
          <p:cNvSpPr txBox="1">
            <a:spLocks/>
          </p:cNvSpPr>
          <p:nvPr userDrawn="1"/>
        </p:nvSpPr>
        <p:spPr>
          <a:xfrm>
            <a:off x="11560256" y="6469244"/>
            <a:ext cx="511917" cy="365125"/>
          </a:xfrm>
          <a:prstGeom prst="rect">
            <a:avLst/>
          </a:prstGeom>
        </p:spPr>
        <p:txBody>
          <a:bodyPr lIns="121899" tIns="60949" rIns="121899" bIns="60949"/>
          <a:lstStyle>
            <a:defPPr>
              <a:defRPr lang="de-DE"/>
            </a:defPPr>
            <a:lvl1pPr marL="0" algn="l" defTabSz="457200" rtl="0" eaLnBrk="1" latinLnBrk="0" hangingPunct="1">
              <a:defRPr sz="1800" kern="1200">
                <a:solidFill>
                  <a:srgbClr val="333E4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991DA0-33FB-D643-956A-DF909914E7D3}" type="slidenum">
              <a:rPr lang="de-DE" sz="1100">
                <a:latin typeface="Ubuntu Light"/>
                <a:cs typeface="Ubuntu Light"/>
              </a:rPr>
              <a:pPr/>
              <a:t>‹#›</a:t>
            </a:fld>
            <a:endParaRPr lang="de-DE" sz="1100">
              <a:latin typeface="Ubuntu Light"/>
              <a:cs typeface="Ubuntu Light"/>
            </a:endParaRPr>
          </a:p>
        </p:txBody>
      </p:sp>
      <p:cxnSp>
        <p:nvCxnSpPr>
          <p:cNvPr id="7" name="Gerade Verbindung 6"/>
          <p:cNvCxnSpPr/>
          <p:nvPr userDrawn="1"/>
        </p:nvCxnSpPr>
        <p:spPr>
          <a:xfrm>
            <a:off x="200019" y="6441677"/>
            <a:ext cx="11757445" cy="0"/>
          </a:xfrm>
          <a:prstGeom prst="line">
            <a:avLst/>
          </a:prstGeom>
          <a:ln w="6350">
            <a:solidFill>
              <a:srgbClr val="000000">
                <a:alpha val="70000"/>
              </a:srgbClr>
            </a:solidFill>
          </a:ln>
          <a:effectLst/>
        </p:spPr>
        <p:style>
          <a:lnRef idx="2">
            <a:schemeClr val="accent1"/>
          </a:lnRef>
          <a:fillRef idx="0">
            <a:schemeClr val="accent1"/>
          </a:fillRef>
          <a:effectRef idx="1">
            <a:schemeClr val="accent1"/>
          </a:effectRef>
          <a:fontRef idx="minor">
            <a:schemeClr val="tx1"/>
          </a:fontRef>
        </p:style>
      </p:cxnSp>
      <p:sp>
        <p:nvSpPr>
          <p:cNvPr id="9" name="Textplatzhalter 8"/>
          <p:cNvSpPr>
            <a:spLocks noGrp="1"/>
          </p:cNvSpPr>
          <p:nvPr>
            <p:ph type="body" sz="quarter" idx="21" hasCustomPrompt="1"/>
          </p:nvPr>
        </p:nvSpPr>
        <p:spPr>
          <a:xfrm>
            <a:off x="0" y="609600"/>
            <a:ext cx="12188825" cy="630238"/>
          </a:xfrm>
          <a:prstGeom prst="rect">
            <a:avLst/>
          </a:prstGeom>
        </p:spPr>
        <p:txBody>
          <a:bodyPr vert="horz"/>
          <a:lstStyle>
            <a:lvl1pPr marL="0" indent="0" algn="ctr">
              <a:buNone/>
              <a:defRPr sz="2900">
                <a:latin typeface="Ubuntu"/>
                <a:cs typeface="Ubuntu"/>
              </a:defRPr>
            </a:lvl1pPr>
          </a:lstStyle>
          <a:p>
            <a:pPr lvl="0"/>
            <a:r>
              <a:rPr lang="de-DE"/>
              <a:t>Referenzen von </a:t>
            </a:r>
            <a:r>
              <a:rPr lang="de-DE" err="1"/>
              <a:t>d.velop</a:t>
            </a:r>
            <a:endParaRPr lang="de-DE"/>
          </a:p>
        </p:txBody>
      </p:sp>
      <p:sp>
        <p:nvSpPr>
          <p:cNvPr id="20" name="Bildplatzhalter 10"/>
          <p:cNvSpPr>
            <a:spLocks noGrp="1"/>
          </p:cNvSpPr>
          <p:nvPr>
            <p:ph type="pic" sz="quarter" idx="31"/>
          </p:nvPr>
        </p:nvSpPr>
        <p:spPr>
          <a:xfrm>
            <a:off x="1127699" y="2214563"/>
            <a:ext cx="1605399" cy="731837"/>
          </a:xfrm>
          <a:prstGeom prst="rect">
            <a:avLst/>
          </a:prstGeom>
        </p:spPr>
        <p:txBody>
          <a:bodyPr vert="horz"/>
          <a:lstStyle/>
          <a:p>
            <a:endParaRPr lang="de-DE"/>
          </a:p>
        </p:txBody>
      </p:sp>
      <p:sp>
        <p:nvSpPr>
          <p:cNvPr id="21" name="Bildplatzhalter 10"/>
          <p:cNvSpPr>
            <a:spLocks noGrp="1"/>
          </p:cNvSpPr>
          <p:nvPr>
            <p:ph type="pic" sz="quarter" idx="32"/>
          </p:nvPr>
        </p:nvSpPr>
        <p:spPr>
          <a:xfrm>
            <a:off x="1127699" y="3322003"/>
            <a:ext cx="1605399" cy="731837"/>
          </a:xfrm>
          <a:prstGeom prst="rect">
            <a:avLst/>
          </a:prstGeom>
        </p:spPr>
        <p:txBody>
          <a:bodyPr vert="horz"/>
          <a:lstStyle/>
          <a:p>
            <a:endParaRPr lang="de-DE"/>
          </a:p>
        </p:txBody>
      </p:sp>
      <p:sp>
        <p:nvSpPr>
          <p:cNvPr id="22" name="Bildplatzhalter 10"/>
          <p:cNvSpPr>
            <a:spLocks noGrp="1"/>
          </p:cNvSpPr>
          <p:nvPr>
            <p:ph type="pic" sz="quarter" idx="33"/>
          </p:nvPr>
        </p:nvSpPr>
        <p:spPr>
          <a:xfrm>
            <a:off x="1127699" y="4470083"/>
            <a:ext cx="1605399" cy="731837"/>
          </a:xfrm>
          <a:prstGeom prst="rect">
            <a:avLst/>
          </a:prstGeom>
        </p:spPr>
        <p:txBody>
          <a:bodyPr vert="horz"/>
          <a:lstStyle/>
          <a:p>
            <a:endParaRPr lang="de-DE"/>
          </a:p>
        </p:txBody>
      </p:sp>
      <p:sp>
        <p:nvSpPr>
          <p:cNvPr id="23" name="Bildplatzhalter 10"/>
          <p:cNvSpPr>
            <a:spLocks noGrp="1"/>
          </p:cNvSpPr>
          <p:nvPr>
            <p:ph type="pic" sz="quarter" idx="34"/>
          </p:nvPr>
        </p:nvSpPr>
        <p:spPr>
          <a:xfrm>
            <a:off x="3230617" y="2214563"/>
            <a:ext cx="1605399" cy="731837"/>
          </a:xfrm>
          <a:prstGeom prst="rect">
            <a:avLst/>
          </a:prstGeom>
        </p:spPr>
        <p:txBody>
          <a:bodyPr vert="horz"/>
          <a:lstStyle/>
          <a:p>
            <a:endParaRPr lang="de-DE"/>
          </a:p>
        </p:txBody>
      </p:sp>
      <p:sp>
        <p:nvSpPr>
          <p:cNvPr id="24" name="Bildplatzhalter 10"/>
          <p:cNvSpPr>
            <a:spLocks noGrp="1"/>
          </p:cNvSpPr>
          <p:nvPr>
            <p:ph type="pic" sz="quarter" idx="35"/>
          </p:nvPr>
        </p:nvSpPr>
        <p:spPr>
          <a:xfrm>
            <a:off x="3230617" y="3322003"/>
            <a:ext cx="1605399" cy="731837"/>
          </a:xfrm>
          <a:prstGeom prst="rect">
            <a:avLst/>
          </a:prstGeom>
        </p:spPr>
        <p:txBody>
          <a:bodyPr vert="horz"/>
          <a:lstStyle/>
          <a:p>
            <a:endParaRPr lang="de-DE"/>
          </a:p>
        </p:txBody>
      </p:sp>
      <p:sp>
        <p:nvSpPr>
          <p:cNvPr id="25" name="Bildplatzhalter 10"/>
          <p:cNvSpPr>
            <a:spLocks noGrp="1"/>
          </p:cNvSpPr>
          <p:nvPr>
            <p:ph type="pic" sz="quarter" idx="36"/>
          </p:nvPr>
        </p:nvSpPr>
        <p:spPr>
          <a:xfrm>
            <a:off x="3230617" y="4470083"/>
            <a:ext cx="1605399" cy="731837"/>
          </a:xfrm>
          <a:prstGeom prst="rect">
            <a:avLst/>
          </a:prstGeom>
        </p:spPr>
        <p:txBody>
          <a:bodyPr vert="horz"/>
          <a:lstStyle/>
          <a:p>
            <a:endParaRPr lang="de-DE"/>
          </a:p>
        </p:txBody>
      </p:sp>
      <p:sp>
        <p:nvSpPr>
          <p:cNvPr id="26" name="Bildplatzhalter 10"/>
          <p:cNvSpPr>
            <a:spLocks noGrp="1"/>
          </p:cNvSpPr>
          <p:nvPr>
            <p:ph type="pic" sz="quarter" idx="37"/>
          </p:nvPr>
        </p:nvSpPr>
        <p:spPr>
          <a:xfrm>
            <a:off x="5343882" y="2214563"/>
            <a:ext cx="1605399" cy="731837"/>
          </a:xfrm>
          <a:prstGeom prst="rect">
            <a:avLst/>
          </a:prstGeom>
        </p:spPr>
        <p:txBody>
          <a:bodyPr vert="horz"/>
          <a:lstStyle/>
          <a:p>
            <a:endParaRPr lang="de-DE"/>
          </a:p>
        </p:txBody>
      </p:sp>
      <p:sp>
        <p:nvSpPr>
          <p:cNvPr id="27" name="Bildplatzhalter 10"/>
          <p:cNvSpPr>
            <a:spLocks noGrp="1"/>
          </p:cNvSpPr>
          <p:nvPr>
            <p:ph type="pic" sz="quarter" idx="38"/>
          </p:nvPr>
        </p:nvSpPr>
        <p:spPr>
          <a:xfrm>
            <a:off x="5343882" y="3322003"/>
            <a:ext cx="1605399" cy="731837"/>
          </a:xfrm>
          <a:prstGeom prst="rect">
            <a:avLst/>
          </a:prstGeom>
        </p:spPr>
        <p:txBody>
          <a:bodyPr vert="horz"/>
          <a:lstStyle/>
          <a:p>
            <a:endParaRPr lang="de-DE"/>
          </a:p>
        </p:txBody>
      </p:sp>
      <p:sp>
        <p:nvSpPr>
          <p:cNvPr id="28" name="Bildplatzhalter 10"/>
          <p:cNvSpPr>
            <a:spLocks noGrp="1"/>
          </p:cNvSpPr>
          <p:nvPr>
            <p:ph type="pic" sz="quarter" idx="39"/>
          </p:nvPr>
        </p:nvSpPr>
        <p:spPr>
          <a:xfrm>
            <a:off x="5343882" y="4470083"/>
            <a:ext cx="1605399" cy="731837"/>
          </a:xfrm>
          <a:prstGeom prst="rect">
            <a:avLst/>
          </a:prstGeom>
        </p:spPr>
        <p:txBody>
          <a:bodyPr vert="horz"/>
          <a:lstStyle/>
          <a:p>
            <a:endParaRPr lang="de-DE"/>
          </a:p>
        </p:txBody>
      </p:sp>
      <p:sp>
        <p:nvSpPr>
          <p:cNvPr id="29" name="Bildplatzhalter 10"/>
          <p:cNvSpPr>
            <a:spLocks noGrp="1"/>
          </p:cNvSpPr>
          <p:nvPr>
            <p:ph type="pic" sz="quarter" idx="40"/>
          </p:nvPr>
        </p:nvSpPr>
        <p:spPr>
          <a:xfrm>
            <a:off x="7518007" y="2214563"/>
            <a:ext cx="1605399" cy="731837"/>
          </a:xfrm>
          <a:prstGeom prst="rect">
            <a:avLst/>
          </a:prstGeom>
        </p:spPr>
        <p:txBody>
          <a:bodyPr vert="horz"/>
          <a:lstStyle/>
          <a:p>
            <a:endParaRPr lang="de-DE"/>
          </a:p>
        </p:txBody>
      </p:sp>
      <p:sp>
        <p:nvSpPr>
          <p:cNvPr id="30" name="Bildplatzhalter 10"/>
          <p:cNvSpPr>
            <a:spLocks noGrp="1"/>
          </p:cNvSpPr>
          <p:nvPr>
            <p:ph type="pic" sz="quarter" idx="41"/>
          </p:nvPr>
        </p:nvSpPr>
        <p:spPr>
          <a:xfrm>
            <a:off x="7518007" y="3322003"/>
            <a:ext cx="1605399" cy="731837"/>
          </a:xfrm>
          <a:prstGeom prst="rect">
            <a:avLst/>
          </a:prstGeom>
        </p:spPr>
        <p:txBody>
          <a:bodyPr vert="horz"/>
          <a:lstStyle/>
          <a:p>
            <a:endParaRPr lang="de-DE"/>
          </a:p>
        </p:txBody>
      </p:sp>
      <p:sp>
        <p:nvSpPr>
          <p:cNvPr id="31" name="Bildplatzhalter 10"/>
          <p:cNvSpPr>
            <a:spLocks noGrp="1"/>
          </p:cNvSpPr>
          <p:nvPr>
            <p:ph type="pic" sz="quarter" idx="42"/>
          </p:nvPr>
        </p:nvSpPr>
        <p:spPr>
          <a:xfrm>
            <a:off x="7518007" y="4470083"/>
            <a:ext cx="1605399" cy="731837"/>
          </a:xfrm>
          <a:prstGeom prst="rect">
            <a:avLst/>
          </a:prstGeom>
        </p:spPr>
        <p:txBody>
          <a:bodyPr vert="horz"/>
          <a:lstStyle/>
          <a:p>
            <a:endParaRPr lang="de-DE"/>
          </a:p>
        </p:txBody>
      </p:sp>
      <p:sp>
        <p:nvSpPr>
          <p:cNvPr id="32" name="Bildplatzhalter 10"/>
          <p:cNvSpPr>
            <a:spLocks noGrp="1"/>
          </p:cNvSpPr>
          <p:nvPr>
            <p:ph type="pic" sz="quarter" idx="43"/>
          </p:nvPr>
        </p:nvSpPr>
        <p:spPr>
          <a:xfrm>
            <a:off x="9653634" y="2214563"/>
            <a:ext cx="1605399" cy="731837"/>
          </a:xfrm>
          <a:prstGeom prst="rect">
            <a:avLst/>
          </a:prstGeom>
        </p:spPr>
        <p:txBody>
          <a:bodyPr vert="horz"/>
          <a:lstStyle/>
          <a:p>
            <a:endParaRPr lang="de-DE"/>
          </a:p>
        </p:txBody>
      </p:sp>
      <p:sp>
        <p:nvSpPr>
          <p:cNvPr id="33" name="Bildplatzhalter 10"/>
          <p:cNvSpPr>
            <a:spLocks noGrp="1"/>
          </p:cNvSpPr>
          <p:nvPr>
            <p:ph type="pic" sz="quarter" idx="44"/>
          </p:nvPr>
        </p:nvSpPr>
        <p:spPr>
          <a:xfrm>
            <a:off x="9653634" y="3322003"/>
            <a:ext cx="1605399" cy="731837"/>
          </a:xfrm>
          <a:prstGeom prst="rect">
            <a:avLst/>
          </a:prstGeom>
        </p:spPr>
        <p:txBody>
          <a:bodyPr vert="horz"/>
          <a:lstStyle/>
          <a:p>
            <a:endParaRPr lang="de-DE"/>
          </a:p>
        </p:txBody>
      </p:sp>
      <p:sp>
        <p:nvSpPr>
          <p:cNvPr id="34" name="Bildplatzhalter 10"/>
          <p:cNvSpPr>
            <a:spLocks noGrp="1"/>
          </p:cNvSpPr>
          <p:nvPr>
            <p:ph type="pic" sz="quarter" idx="45"/>
          </p:nvPr>
        </p:nvSpPr>
        <p:spPr>
          <a:xfrm>
            <a:off x="9653634" y="4470083"/>
            <a:ext cx="1605399" cy="731837"/>
          </a:xfrm>
          <a:prstGeom prst="rect">
            <a:avLst/>
          </a:prstGeom>
        </p:spPr>
        <p:txBody>
          <a:bodyPr vert="horz"/>
          <a:lstStyle/>
          <a:p>
            <a:endParaRPr lang="de-DE"/>
          </a:p>
        </p:txBody>
      </p:sp>
      <p:sp>
        <p:nvSpPr>
          <p:cNvPr id="35" name="Textplatzhalter 12">
            <a:extLst>
              <a:ext uri="{FF2B5EF4-FFF2-40B4-BE49-F238E27FC236}">
                <a16:creationId xmlns:a16="http://schemas.microsoft.com/office/drawing/2014/main" id="{283A4D26-CE66-574A-B7B1-389E83820687}"/>
              </a:ext>
            </a:extLst>
          </p:cNvPr>
          <p:cNvSpPr>
            <a:spLocks noGrp="1"/>
          </p:cNvSpPr>
          <p:nvPr>
            <p:ph type="body" sz="quarter" idx="20" hasCustomPrompt="1"/>
          </p:nvPr>
        </p:nvSpPr>
        <p:spPr>
          <a:xfrm>
            <a:off x="116652" y="6524012"/>
            <a:ext cx="2111375" cy="238125"/>
          </a:xfrm>
          <a:prstGeom prst="rect">
            <a:avLst/>
          </a:prstGeom>
        </p:spPr>
        <p:txBody>
          <a:bodyPr vert="horz"/>
          <a:lstStyle>
            <a:lvl1pPr marL="0" indent="0">
              <a:buNone/>
              <a:defRPr sz="900" b="0" i="0">
                <a:latin typeface="Ubuntu Light"/>
                <a:cs typeface="Ubuntu Light"/>
              </a:defRPr>
            </a:lvl1pPr>
          </a:lstStyle>
          <a:p>
            <a:pPr lvl="0"/>
            <a:r>
              <a:rPr lang="de-DE"/>
              <a:t>Über </a:t>
            </a:r>
            <a:r>
              <a:rPr lang="de-DE" err="1"/>
              <a:t>d.velop</a:t>
            </a:r>
            <a:endParaRPr lang="de-DE"/>
          </a:p>
        </p:txBody>
      </p:sp>
    </p:spTree>
    <p:extLst>
      <p:ext uri="{BB962C8B-B14F-4D97-AF65-F5344CB8AC3E}">
        <p14:creationId xmlns:p14="http://schemas.microsoft.com/office/powerpoint/2010/main" val="1440103061"/>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ey + Logo">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BA99A64B-EC96-D94B-82CC-B00DCA7E2886}"/>
              </a:ext>
            </a:extLst>
          </p:cNvPr>
          <p:cNvSpPr/>
          <p:nvPr userDrawn="1"/>
        </p:nvSpPr>
        <p:spPr>
          <a:xfrm>
            <a:off x="0" y="-47159"/>
            <a:ext cx="12272641" cy="6905159"/>
          </a:xfrm>
          <a:prstGeom prst="rect">
            <a:avLst/>
          </a:prstGeom>
          <a:solidFill>
            <a:srgbClr val="252E37"/>
          </a:solidFill>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lang="de-DE"/>
          </a:p>
        </p:txBody>
      </p:sp>
      <p:pic>
        <p:nvPicPr>
          <p:cNvPr id="4" name="Bild 3">
            <a:extLst>
              <a:ext uri="{FF2B5EF4-FFF2-40B4-BE49-F238E27FC236}">
                <a16:creationId xmlns:a16="http://schemas.microsoft.com/office/drawing/2014/main" id="{F69D5C7C-0CA7-6141-B3F0-A49D516B2F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65705" y="3030212"/>
            <a:ext cx="1806004" cy="587104"/>
          </a:xfrm>
          <a:prstGeom prst="rect">
            <a:avLst/>
          </a:prstGeom>
        </p:spPr>
      </p:pic>
    </p:spTree>
    <p:extLst>
      <p:ext uri="{BB962C8B-B14F-4D97-AF65-F5344CB8AC3E}">
        <p14:creationId xmlns:p14="http://schemas.microsoft.com/office/powerpoint/2010/main" val="3807757476"/>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ndy + Logo">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EFAD1E10-75CD-524C-8310-3507B46F0197}"/>
              </a:ext>
            </a:extLst>
          </p:cNvPr>
          <p:cNvSpPr/>
          <p:nvPr userDrawn="1"/>
        </p:nvSpPr>
        <p:spPr>
          <a:xfrm>
            <a:off x="0" y="0"/>
            <a:ext cx="12226355" cy="6889928"/>
          </a:xfrm>
          <a:prstGeom prst="rect">
            <a:avLst/>
          </a:prstGeom>
          <a:gradFill>
            <a:gsLst>
              <a:gs pos="47000">
                <a:srgbClr val="B50D88"/>
              </a:gs>
              <a:gs pos="0">
                <a:srgbClr val="6A11CB"/>
              </a:gs>
              <a:gs pos="100000">
                <a:srgbClr val="FF0844"/>
              </a:gs>
            </a:gsLst>
            <a:lin ang="198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6" name="Bild 3">
            <a:extLst>
              <a:ext uri="{FF2B5EF4-FFF2-40B4-BE49-F238E27FC236}">
                <a16:creationId xmlns:a16="http://schemas.microsoft.com/office/drawing/2014/main" id="{1DB3D741-6A95-FF49-8C88-52D07286EA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65705" y="3030212"/>
            <a:ext cx="1806004" cy="587104"/>
          </a:xfrm>
          <a:prstGeom prst="rect">
            <a:avLst/>
          </a:prstGeom>
        </p:spPr>
      </p:pic>
    </p:spTree>
    <p:extLst>
      <p:ext uri="{BB962C8B-B14F-4D97-AF65-F5344CB8AC3E}">
        <p14:creationId xmlns:p14="http://schemas.microsoft.com/office/powerpoint/2010/main" val="2852390255"/>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qua + Logo">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8C7099EA-A87D-0C46-9DEF-D386523C119A}"/>
              </a:ext>
            </a:extLst>
          </p:cNvPr>
          <p:cNvSpPr/>
          <p:nvPr userDrawn="1"/>
        </p:nvSpPr>
        <p:spPr>
          <a:xfrm>
            <a:off x="0" y="0"/>
            <a:ext cx="12226355" cy="6922294"/>
          </a:xfrm>
          <a:prstGeom prst="rect">
            <a:avLst/>
          </a:prstGeom>
          <a:gradFill>
            <a:gsLst>
              <a:gs pos="0">
                <a:srgbClr val="2575FC"/>
              </a:gs>
              <a:gs pos="100000">
                <a:srgbClr val="00ECBC"/>
              </a:gs>
            </a:gsLst>
            <a:lin ang="198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7" name="Bild 3">
            <a:extLst>
              <a:ext uri="{FF2B5EF4-FFF2-40B4-BE49-F238E27FC236}">
                <a16:creationId xmlns:a16="http://schemas.microsoft.com/office/drawing/2014/main" id="{B7B0A3A3-5071-894E-8A0C-0555EC1D7D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65705" y="3030212"/>
            <a:ext cx="1806004" cy="587104"/>
          </a:xfrm>
          <a:prstGeom prst="rect">
            <a:avLst/>
          </a:prstGeom>
        </p:spPr>
      </p:pic>
    </p:spTree>
    <p:extLst>
      <p:ext uri="{BB962C8B-B14F-4D97-AF65-F5344CB8AC3E}">
        <p14:creationId xmlns:p14="http://schemas.microsoft.com/office/powerpoint/2010/main" val="14286711"/>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ep Blue + Logo">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BBA81B87-02C1-5A40-BD0C-A740696C008B}"/>
              </a:ext>
            </a:extLst>
          </p:cNvPr>
          <p:cNvSpPr/>
          <p:nvPr userDrawn="1"/>
        </p:nvSpPr>
        <p:spPr>
          <a:xfrm>
            <a:off x="0" y="0"/>
            <a:ext cx="12188825" cy="6872288"/>
          </a:xfrm>
          <a:prstGeom prst="rect">
            <a:avLst/>
          </a:prstGeom>
          <a:gradFill>
            <a:gsLst>
              <a:gs pos="0">
                <a:srgbClr val="6A11CB"/>
              </a:gs>
              <a:gs pos="100000">
                <a:srgbClr val="2575FC"/>
              </a:gs>
            </a:gsLst>
            <a:lin ang="1980000" scaled="0"/>
          </a:gra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6" name="Bild 3">
            <a:extLst>
              <a:ext uri="{FF2B5EF4-FFF2-40B4-BE49-F238E27FC236}">
                <a16:creationId xmlns:a16="http://schemas.microsoft.com/office/drawing/2014/main" id="{C72470DF-FF92-F344-A5AA-8D5255B365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65705" y="3030212"/>
            <a:ext cx="1806004" cy="587104"/>
          </a:xfrm>
          <a:prstGeom prst="rect">
            <a:avLst/>
          </a:prstGeom>
        </p:spPr>
      </p:pic>
    </p:spTree>
    <p:extLst>
      <p:ext uri="{BB962C8B-B14F-4D97-AF65-F5344CB8AC3E}">
        <p14:creationId xmlns:p14="http://schemas.microsoft.com/office/powerpoint/2010/main" val="4252980548"/>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appy + Logo">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B9453D82-97FC-2942-A8B4-C20038416E78}"/>
              </a:ext>
            </a:extLst>
          </p:cNvPr>
          <p:cNvSpPr/>
          <p:nvPr userDrawn="1"/>
        </p:nvSpPr>
        <p:spPr>
          <a:xfrm>
            <a:off x="0" y="0"/>
            <a:ext cx="12226355" cy="6889928"/>
          </a:xfrm>
          <a:prstGeom prst="rect">
            <a:avLst/>
          </a:prstGeom>
          <a:gradFill flip="none" rotWithShape="1">
            <a:gsLst>
              <a:gs pos="100000">
                <a:srgbClr val="FF9700"/>
              </a:gs>
              <a:gs pos="0">
                <a:srgbClr val="FF0844"/>
              </a:gs>
            </a:gsLst>
            <a:lin ang="198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7" name="Bild 3">
            <a:extLst>
              <a:ext uri="{FF2B5EF4-FFF2-40B4-BE49-F238E27FC236}">
                <a16:creationId xmlns:a16="http://schemas.microsoft.com/office/drawing/2014/main" id="{C11BFC0B-9B5E-DB43-94A2-9D596305EB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65705" y="3030212"/>
            <a:ext cx="1806004" cy="587104"/>
          </a:xfrm>
          <a:prstGeom prst="rect">
            <a:avLst/>
          </a:prstGeom>
        </p:spPr>
      </p:pic>
    </p:spTree>
    <p:extLst>
      <p:ext uri="{BB962C8B-B14F-4D97-AF65-F5344CB8AC3E}">
        <p14:creationId xmlns:p14="http://schemas.microsoft.com/office/powerpoint/2010/main" val="1290993577"/>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oison + Logo">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BE9A2150-99DC-8144-8C23-DDC41D0A28B6}"/>
              </a:ext>
            </a:extLst>
          </p:cNvPr>
          <p:cNvSpPr/>
          <p:nvPr userDrawn="1"/>
        </p:nvSpPr>
        <p:spPr>
          <a:xfrm>
            <a:off x="0" y="6723"/>
            <a:ext cx="12226355" cy="6889928"/>
          </a:xfrm>
          <a:prstGeom prst="rect">
            <a:avLst/>
          </a:prstGeom>
          <a:gradFill flip="none" rotWithShape="1">
            <a:gsLst>
              <a:gs pos="100000">
                <a:srgbClr val="00BD6B"/>
              </a:gs>
              <a:gs pos="0">
                <a:srgbClr val="FFEF3A">
                  <a:alpha val="92000"/>
                </a:srgbClr>
              </a:gs>
            </a:gsLst>
            <a:lin ang="198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6" name="Bild 3">
            <a:extLst>
              <a:ext uri="{FF2B5EF4-FFF2-40B4-BE49-F238E27FC236}">
                <a16:creationId xmlns:a16="http://schemas.microsoft.com/office/drawing/2014/main" id="{C5D47D21-F392-8848-80B3-08B7BA3EDD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65705" y="3030212"/>
            <a:ext cx="1806004" cy="587104"/>
          </a:xfrm>
          <a:prstGeom prst="rect">
            <a:avLst/>
          </a:prstGeom>
        </p:spPr>
      </p:pic>
    </p:spTree>
    <p:extLst>
      <p:ext uri="{BB962C8B-B14F-4D97-AF65-F5344CB8AC3E}">
        <p14:creationId xmlns:p14="http://schemas.microsoft.com/office/powerpoint/2010/main" val="157741034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4 Basic Folie hell + dunkle Schrift">
    <p:spTree>
      <p:nvGrpSpPr>
        <p:cNvPr id="1" name=""/>
        <p:cNvGrpSpPr/>
        <p:nvPr/>
      </p:nvGrpSpPr>
      <p:grpSpPr>
        <a:xfrm>
          <a:off x="0" y="0"/>
          <a:ext cx="0" cy="0"/>
          <a:chOff x="0" y="0"/>
          <a:chExt cx="0" cy="0"/>
        </a:xfrm>
      </p:grpSpPr>
      <p:pic>
        <p:nvPicPr>
          <p:cNvPr id="3" name="Bild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82542" y="169712"/>
            <a:ext cx="474923" cy="154389"/>
          </a:xfrm>
          <a:prstGeom prst="rect">
            <a:avLst/>
          </a:prstGeom>
        </p:spPr>
      </p:pic>
      <p:sp>
        <p:nvSpPr>
          <p:cNvPr id="12" name="Foliennummernplatzhalter 1"/>
          <p:cNvSpPr txBox="1">
            <a:spLocks/>
          </p:cNvSpPr>
          <p:nvPr userDrawn="1"/>
        </p:nvSpPr>
        <p:spPr>
          <a:xfrm>
            <a:off x="11560256" y="6469244"/>
            <a:ext cx="511917" cy="365125"/>
          </a:xfrm>
          <a:prstGeom prst="rect">
            <a:avLst/>
          </a:prstGeom>
        </p:spPr>
        <p:txBody>
          <a:bodyPr lIns="121899" tIns="60949" rIns="121899" bIns="60949"/>
          <a:lstStyle>
            <a:defPPr>
              <a:defRPr lang="de-DE"/>
            </a:defPPr>
            <a:lvl1pPr marL="0" algn="l" defTabSz="457200" rtl="0" eaLnBrk="1" latinLnBrk="0" hangingPunct="1">
              <a:defRPr sz="1800" kern="1200">
                <a:solidFill>
                  <a:srgbClr val="333E4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991DA0-33FB-D643-956A-DF909914E7D3}" type="slidenum">
              <a:rPr lang="de-DE" sz="1100">
                <a:solidFill>
                  <a:srgbClr val="3A3A3A"/>
                </a:solidFill>
                <a:latin typeface="Ubuntu Light"/>
                <a:cs typeface="Ubuntu Light"/>
              </a:rPr>
              <a:pPr/>
              <a:t>‹#›</a:t>
            </a:fld>
            <a:endParaRPr lang="de-DE" sz="1100">
              <a:solidFill>
                <a:srgbClr val="3A3A3A"/>
              </a:solidFill>
              <a:latin typeface="Ubuntu Light"/>
              <a:cs typeface="Ubuntu Light"/>
            </a:endParaRPr>
          </a:p>
        </p:txBody>
      </p:sp>
      <p:sp>
        <p:nvSpPr>
          <p:cNvPr id="14" name="Textplatzhalter 12"/>
          <p:cNvSpPr>
            <a:spLocks noGrp="1"/>
          </p:cNvSpPr>
          <p:nvPr>
            <p:ph type="body" sz="quarter" idx="20" hasCustomPrompt="1"/>
          </p:nvPr>
        </p:nvSpPr>
        <p:spPr>
          <a:xfrm>
            <a:off x="116652" y="6524012"/>
            <a:ext cx="2111375" cy="238125"/>
          </a:xfrm>
          <a:prstGeom prst="rect">
            <a:avLst/>
          </a:prstGeom>
        </p:spPr>
        <p:txBody>
          <a:bodyPr vert="horz"/>
          <a:lstStyle>
            <a:lvl1pPr marL="0" indent="0">
              <a:buNone/>
              <a:defRPr sz="900" b="0" i="0">
                <a:solidFill>
                  <a:srgbClr val="3A3A3A"/>
                </a:solidFill>
                <a:latin typeface="Ubuntu Light"/>
                <a:cs typeface="Ubuntu Light"/>
              </a:defRPr>
            </a:lvl1pPr>
          </a:lstStyle>
          <a:p>
            <a:pPr lvl="0"/>
            <a:r>
              <a:rPr lang="de-DE"/>
              <a:t>Über d.velop</a:t>
            </a:r>
          </a:p>
        </p:txBody>
      </p:sp>
      <p:cxnSp>
        <p:nvCxnSpPr>
          <p:cNvPr id="15" name="Gerade Verbindung 14"/>
          <p:cNvCxnSpPr/>
          <p:nvPr userDrawn="1"/>
        </p:nvCxnSpPr>
        <p:spPr>
          <a:xfrm>
            <a:off x="200019" y="6441677"/>
            <a:ext cx="11757445" cy="0"/>
          </a:xfrm>
          <a:prstGeom prst="line">
            <a:avLst/>
          </a:prstGeom>
          <a:ln w="19050">
            <a:gradFill>
              <a:gsLst>
                <a:gs pos="0">
                  <a:srgbClr val="2575FC"/>
                </a:gs>
                <a:gs pos="100000">
                  <a:srgbClr val="00ECBC"/>
                </a:gs>
              </a:gsLst>
              <a:lin ang="5400000" scaled="1"/>
            </a:gradFill>
          </a:ln>
          <a:effectLst/>
        </p:spPr>
        <p:style>
          <a:lnRef idx="2">
            <a:schemeClr val="accent1"/>
          </a:lnRef>
          <a:fillRef idx="0">
            <a:schemeClr val="accent1"/>
          </a:fillRef>
          <a:effectRef idx="1">
            <a:schemeClr val="accent1"/>
          </a:effectRef>
          <a:fontRef idx="minor">
            <a:schemeClr val="tx1"/>
          </a:fontRef>
        </p:style>
      </p:cxnSp>
      <p:sp>
        <p:nvSpPr>
          <p:cNvPr id="8" name="Textplatzhalter 7">
            <a:extLst>
              <a:ext uri="{FF2B5EF4-FFF2-40B4-BE49-F238E27FC236}">
                <a16:creationId xmlns:a16="http://schemas.microsoft.com/office/drawing/2014/main" id="{F1DE448A-9BF6-324D-826B-B901ABD339E8}"/>
              </a:ext>
            </a:extLst>
          </p:cNvPr>
          <p:cNvSpPr>
            <a:spLocks noGrp="1"/>
          </p:cNvSpPr>
          <p:nvPr>
            <p:ph type="body" sz="quarter" idx="21" hasCustomPrompt="1"/>
          </p:nvPr>
        </p:nvSpPr>
        <p:spPr>
          <a:xfrm>
            <a:off x="744029" y="130441"/>
            <a:ext cx="8041156" cy="525462"/>
          </a:xfrm>
          <a:prstGeom prst="rect">
            <a:avLst/>
          </a:prstGeom>
          <a:ln>
            <a:noFill/>
          </a:ln>
        </p:spPr>
        <p:txBody>
          <a:bodyPr/>
          <a:lstStyle>
            <a:lvl1pPr marL="0" indent="0">
              <a:buNone/>
              <a:defRPr sz="2400" b="0" i="0">
                <a:solidFill>
                  <a:srgbClr val="2575FC"/>
                </a:solidFill>
                <a:latin typeface="Ubuntu Medium" panose="020B0504030602030204" pitchFamily="34" charset="0"/>
              </a:defRPr>
            </a:lvl1pPr>
          </a:lstStyle>
          <a:p>
            <a:r>
              <a:rPr lang="de-DE" sz="2400"/>
              <a:t>Überschrift</a:t>
            </a:r>
            <a:endParaRPr lang="de-DE"/>
          </a:p>
        </p:txBody>
      </p:sp>
      <p:pic>
        <p:nvPicPr>
          <p:cNvPr id="9" name="Grafik 8">
            <a:extLst>
              <a:ext uri="{FF2B5EF4-FFF2-40B4-BE49-F238E27FC236}">
                <a16:creationId xmlns:a16="http://schemas.microsoft.com/office/drawing/2014/main" id="{14D6D5B2-33F4-1E47-A10C-961555904580}"/>
              </a:ext>
            </a:extLst>
          </p:cNvPr>
          <p:cNvPicPr>
            <a:picLocks noChangeAspect="1"/>
          </p:cNvPicPr>
          <p:nvPr userDrawn="1"/>
        </p:nvPicPr>
        <p:blipFill>
          <a:blip r:embed="rId3"/>
          <a:stretch>
            <a:fillRect/>
          </a:stretch>
        </p:blipFill>
        <p:spPr>
          <a:xfrm rot="10800000" flipV="1">
            <a:off x="-45720" y="150079"/>
            <a:ext cx="313668" cy="486186"/>
          </a:xfrm>
          <a:prstGeom prst="rect">
            <a:avLst/>
          </a:prstGeom>
        </p:spPr>
      </p:pic>
      <p:sp>
        <p:nvSpPr>
          <p:cNvPr id="5" name="Textplatzhalter 4">
            <a:extLst>
              <a:ext uri="{FF2B5EF4-FFF2-40B4-BE49-F238E27FC236}">
                <a16:creationId xmlns:a16="http://schemas.microsoft.com/office/drawing/2014/main" id="{F7D3C907-096E-4558-AD7B-9CA09941BD4A}"/>
              </a:ext>
            </a:extLst>
          </p:cNvPr>
          <p:cNvSpPr>
            <a:spLocks noGrp="1"/>
          </p:cNvSpPr>
          <p:nvPr>
            <p:ph type="body" sz="quarter" idx="22"/>
          </p:nvPr>
        </p:nvSpPr>
        <p:spPr>
          <a:xfrm>
            <a:off x="744953" y="1151863"/>
            <a:ext cx="11212512" cy="5125367"/>
          </a:xfrm>
          <a:prstGeom prst="rect">
            <a:avLst/>
          </a:prstGeom>
        </p:spPr>
        <p:txBody>
          <a:bodyPr/>
          <a:lstStyle>
            <a:lvl1pPr>
              <a:defRPr sz="2400">
                <a:solidFill>
                  <a:srgbClr val="3A3A3A"/>
                </a:solidFill>
                <a:latin typeface="Ubuntu Light" panose="020B0304030602030204" pitchFamily="34" charset="0"/>
              </a:defRPr>
            </a:lvl1pPr>
            <a:lvl2pPr>
              <a:defRPr sz="2000">
                <a:solidFill>
                  <a:srgbClr val="3A3A3A"/>
                </a:solidFill>
                <a:latin typeface="Ubuntu Light" panose="020B0304030602030204" pitchFamily="34" charset="0"/>
              </a:defRPr>
            </a:lvl2pPr>
            <a:lvl3pPr>
              <a:defRPr sz="1600">
                <a:solidFill>
                  <a:srgbClr val="3A3A3A"/>
                </a:solidFill>
                <a:latin typeface="Ubuntu Light" panose="020B0304030602030204" pitchFamily="34" charset="0"/>
              </a:defRPr>
            </a:lvl3pPr>
            <a:lvl4pPr>
              <a:defRPr sz="1400">
                <a:solidFill>
                  <a:srgbClr val="3A3A3A"/>
                </a:solidFill>
                <a:latin typeface="Ubuntu Light" panose="020B0304030602030204" pitchFamily="34" charset="0"/>
              </a:defRPr>
            </a:lvl4pPr>
            <a:lvl5pPr>
              <a:defRPr sz="1400">
                <a:solidFill>
                  <a:srgbClr val="3A3A3A"/>
                </a:solidFill>
                <a:latin typeface="Ubuntu Light" panose="020B030403060203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3491333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itch + Logo">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CEEA9B93-2915-F141-A2BB-EE961F02FDDD}"/>
              </a:ext>
            </a:extLst>
          </p:cNvPr>
          <p:cNvSpPr/>
          <p:nvPr userDrawn="1"/>
        </p:nvSpPr>
        <p:spPr>
          <a:xfrm>
            <a:off x="-64294" y="-14288"/>
            <a:ext cx="12290649" cy="6922294"/>
          </a:xfrm>
          <a:prstGeom prst="rect">
            <a:avLst/>
          </a:prstGeom>
          <a:gradFill flip="none" rotWithShape="1">
            <a:gsLst>
              <a:gs pos="100000">
                <a:srgbClr val="6D94FF"/>
              </a:gs>
              <a:gs pos="12000">
                <a:srgbClr val="8A337E">
                  <a:alpha val="92000"/>
                </a:srgbClr>
              </a:gs>
            </a:gsLst>
            <a:lin ang="198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7" name="Bild 3">
            <a:extLst>
              <a:ext uri="{FF2B5EF4-FFF2-40B4-BE49-F238E27FC236}">
                <a16:creationId xmlns:a16="http://schemas.microsoft.com/office/drawing/2014/main" id="{49406306-B012-4247-881F-FBA67A0DD4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65705" y="3030212"/>
            <a:ext cx="1806004" cy="587104"/>
          </a:xfrm>
          <a:prstGeom prst="rect">
            <a:avLst/>
          </a:prstGeom>
        </p:spPr>
      </p:pic>
    </p:spTree>
    <p:extLst>
      <p:ext uri="{BB962C8B-B14F-4D97-AF65-F5344CB8AC3E}">
        <p14:creationId xmlns:p14="http://schemas.microsoft.com/office/powerpoint/2010/main" val="3205414235"/>
      </p:ext>
    </p:extLst>
  </p:cSld>
  <p:clrMapOvr>
    <a:masterClrMapping/>
  </p:clrMapOvr>
  <p:transition spd="slow">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qua + Logo 02">
    <p:spTree>
      <p:nvGrpSpPr>
        <p:cNvPr id="1" name=""/>
        <p:cNvGrpSpPr/>
        <p:nvPr/>
      </p:nvGrpSpPr>
      <p:grpSpPr>
        <a:xfrm>
          <a:off x="0" y="0"/>
          <a:ext cx="0" cy="0"/>
          <a:chOff x="0" y="0"/>
          <a:chExt cx="0" cy="0"/>
        </a:xfrm>
      </p:grpSpPr>
      <p:pic>
        <p:nvPicPr>
          <p:cNvPr id="3" name="Bild 2" descr="Aqua.png">
            <a:extLst>
              <a:ext uri="{FF2B5EF4-FFF2-40B4-BE49-F238E27FC236}">
                <a16:creationId xmlns:a16="http://schemas.microsoft.com/office/drawing/2014/main" id="{7435849B-AE34-8D41-9EC1-16686F4FC6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6395" y="3000430"/>
            <a:ext cx="1842244" cy="644953"/>
          </a:xfrm>
          <a:prstGeom prst="rect">
            <a:avLst/>
          </a:prstGeom>
        </p:spPr>
      </p:pic>
    </p:spTree>
    <p:extLst>
      <p:ext uri="{BB962C8B-B14F-4D97-AF65-F5344CB8AC3E}">
        <p14:creationId xmlns:p14="http://schemas.microsoft.com/office/powerpoint/2010/main" val="1037365828"/>
      </p:ext>
    </p:extLst>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ndy + Logo 02">
    <p:spTree>
      <p:nvGrpSpPr>
        <p:cNvPr id="1" name=""/>
        <p:cNvGrpSpPr/>
        <p:nvPr/>
      </p:nvGrpSpPr>
      <p:grpSpPr>
        <a:xfrm>
          <a:off x="0" y="0"/>
          <a:ext cx="0" cy="0"/>
          <a:chOff x="0" y="0"/>
          <a:chExt cx="0" cy="0"/>
        </a:xfrm>
      </p:grpSpPr>
      <p:pic>
        <p:nvPicPr>
          <p:cNvPr id="4" name="Bild 2">
            <a:extLst>
              <a:ext uri="{FF2B5EF4-FFF2-40B4-BE49-F238E27FC236}">
                <a16:creationId xmlns:a16="http://schemas.microsoft.com/office/drawing/2014/main" id="{FE2AACEC-9DFA-EF45-82DF-6394801894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6394" y="3000430"/>
            <a:ext cx="1842243" cy="644953"/>
          </a:xfrm>
          <a:prstGeom prst="rect">
            <a:avLst/>
          </a:prstGeom>
        </p:spPr>
      </p:pic>
    </p:spTree>
    <p:extLst>
      <p:ext uri="{BB962C8B-B14F-4D97-AF65-F5344CB8AC3E}">
        <p14:creationId xmlns:p14="http://schemas.microsoft.com/office/powerpoint/2010/main" val="1856742019"/>
      </p:ext>
    </p:extLst>
  </p:cSld>
  <p:clrMapOvr>
    <a:masterClrMapping/>
  </p:clrMapOvr>
  <p:transition spd="slow">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ep Blue + Logo 02">
    <p:spTree>
      <p:nvGrpSpPr>
        <p:cNvPr id="1" name=""/>
        <p:cNvGrpSpPr/>
        <p:nvPr/>
      </p:nvGrpSpPr>
      <p:grpSpPr>
        <a:xfrm>
          <a:off x="0" y="0"/>
          <a:ext cx="0" cy="0"/>
          <a:chOff x="0" y="0"/>
          <a:chExt cx="0" cy="0"/>
        </a:xfrm>
      </p:grpSpPr>
      <p:pic>
        <p:nvPicPr>
          <p:cNvPr id="3" name="Bild 2">
            <a:extLst>
              <a:ext uri="{FF2B5EF4-FFF2-40B4-BE49-F238E27FC236}">
                <a16:creationId xmlns:a16="http://schemas.microsoft.com/office/drawing/2014/main" id="{13885C99-44A9-D240-A87D-C5B6EFF43C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6394" y="3000429"/>
            <a:ext cx="1842243" cy="644952"/>
          </a:xfrm>
          <a:prstGeom prst="rect">
            <a:avLst/>
          </a:prstGeom>
        </p:spPr>
      </p:pic>
    </p:spTree>
    <p:extLst>
      <p:ext uri="{BB962C8B-B14F-4D97-AF65-F5344CB8AC3E}">
        <p14:creationId xmlns:p14="http://schemas.microsoft.com/office/powerpoint/2010/main" val="1066195247"/>
      </p:ext>
    </p:extLst>
  </p:cSld>
  <p:clrMapOvr>
    <a:masterClrMapping/>
  </p:clrMapOvr>
  <p:transition spd="slow">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appy + Logo 02">
    <p:spTree>
      <p:nvGrpSpPr>
        <p:cNvPr id="1" name=""/>
        <p:cNvGrpSpPr/>
        <p:nvPr/>
      </p:nvGrpSpPr>
      <p:grpSpPr>
        <a:xfrm>
          <a:off x="0" y="0"/>
          <a:ext cx="0" cy="0"/>
          <a:chOff x="0" y="0"/>
          <a:chExt cx="0" cy="0"/>
        </a:xfrm>
      </p:grpSpPr>
      <p:pic>
        <p:nvPicPr>
          <p:cNvPr id="4" name="Bild 2">
            <a:extLst>
              <a:ext uri="{FF2B5EF4-FFF2-40B4-BE49-F238E27FC236}">
                <a16:creationId xmlns:a16="http://schemas.microsoft.com/office/drawing/2014/main" id="{5475B7D3-2EAE-3F42-8D41-5A1C54478E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6396" y="3000429"/>
            <a:ext cx="1842240" cy="644952"/>
          </a:xfrm>
          <a:prstGeom prst="rect">
            <a:avLst/>
          </a:prstGeom>
        </p:spPr>
      </p:pic>
    </p:spTree>
    <p:extLst>
      <p:ext uri="{BB962C8B-B14F-4D97-AF65-F5344CB8AC3E}">
        <p14:creationId xmlns:p14="http://schemas.microsoft.com/office/powerpoint/2010/main" val="3255615301"/>
      </p:ext>
    </p:extLst>
  </p:cSld>
  <p:clrMapOvr>
    <a:masterClrMapping/>
  </p:clrMapOvr>
  <p:transition spd="slow">
    <p:push dir="u"/>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oison + Logo 02">
    <p:spTree>
      <p:nvGrpSpPr>
        <p:cNvPr id="1" name=""/>
        <p:cNvGrpSpPr/>
        <p:nvPr/>
      </p:nvGrpSpPr>
      <p:grpSpPr>
        <a:xfrm>
          <a:off x="0" y="0"/>
          <a:ext cx="0" cy="0"/>
          <a:chOff x="0" y="0"/>
          <a:chExt cx="0" cy="0"/>
        </a:xfrm>
      </p:grpSpPr>
      <p:pic>
        <p:nvPicPr>
          <p:cNvPr id="3" name="Bild 2">
            <a:extLst>
              <a:ext uri="{FF2B5EF4-FFF2-40B4-BE49-F238E27FC236}">
                <a16:creationId xmlns:a16="http://schemas.microsoft.com/office/drawing/2014/main" id="{5F49E482-CC6A-7A45-959A-DCFFB5D945F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6396" y="3000430"/>
            <a:ext cx="1842240" cy="644951"/>
          </a:xfrm>
          <a:prstGeom prst="rect">
            <a:avLst/>
          </a:prstGeom>
        </p:spPr>
      </p:pic>
    </p:spTree>
    <p:extLst>
      <p:ext uri="{BB962C8B-B14F-4D97-AF65-F5344CB8AC3E}">
        <p14:creationId xmlns:p14="http://schemas.microsoft.com/office/powerpoint/2010/main" val="4048266035"/>
      </p:ext>
    </p:extLst>
  </p:cSld>
  <p:clrMapOvr>
    <a:masterClrMapping/>
  </p:clrMapOvr>
  <p:transition spd="slow">
    <p:push dir="u"/>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itch + Logo 02">
    <p:spTree>
      <p:nvGrpSpPr>
        <p:cNvPr id="1" name=""/>
        <p:cNvGrpSpPr/>
        <p:nvPr/>
      </p:nvGrpSpPr>
      <p:grpSpPr>
        <a:xfrm>
          <a:off x="0" y="0"/>
          <a:ext cx="0" cy="0"/>
          <a:chOff x="0" y="0"/>
          <a:chExt cx="0" cy="0"/>
        </a:xfrm>
      </p:grpSpPr>
      <p:pic>
        <p:nvPicPr>
          <p:cNvPr id="2" name="Bild 2">
            <a:extLst>
              <a:ext uri="{FF2B5EF4-FFF2-40B4-BE49-F238E27FC236}">
                <a16:creationId xmlns:a16="http://schemas.microsoft.com/office/drawing/2014/main" id="{E044DAEF-C229-474F-8EA7-45909D87C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6398" y="3000430"/>
            <a:ext cx="1842236" cy="644951"/>
          </a:xfrm>
          <a:prstGeom prst="rect">
            <a:avLst/>
          </a:prstGeom>
        </p:spPr>
      </p:pic>
    </p:spTree>
    <p:extLst>
      <p:ext uri="{BB962C8B-B14F-4D97-AF65-F5344CB8AC3E}">
        <p14:creationId xmlns:p14="http://schemas.microsoft.com/office/powerpoint/2010/main" val="997443540"/>
      </p:ext>
    </p:extLst>
  </p:cSld>
  <p:clrMapOvr>
    <a:masterClrMapping/>
  </p:clrMapOvr>
  <p:transition spd="slow">
    <p:push dir="u"/>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Schlussfolie">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B2C6A112-7194-4D1D-8CA1-BFE9CD1A357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5095"/>
          <a:stretch/>
        </p:blipFill>
        <p:spPr bwMode="auto">
          <a:xfrm>
            <a:off x="0" y="0"/>
            <a:ext cx="12214896" cy="6858000"/>
          </a:xfrm>
          <a:prstGeom prst="rect">
            <a:avLst/>
          </a:prstGeom>
          <a:noFill/>
        </p:spPr>
      </p:pic>
      <p:pic>
        <p:nvPicPr>
          <p:cNvPr id="7" name="Bild 6" descr="dve logo 2018 End_invers.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39781" y="-133414"/>
            <a:ext cx="949045" cy="759433"/>
          </a:xfrm>
          <a:prstGeom prst="rect">
            <a:avLst/>
          </a:prstGeom>
        </p:spPr>
      </p:pic>
      <p:sp>
        <p:nvSpPr>
          <p:cNvPr id="3" name="Ellipse 2">
            <a:extLst>
              <a:ext uri="{FF2B5EF4-FFF2-40B4-BE49-F238E27FC236}">
                <a16:creationId xmlns:a16="http://schemas.microsoft.com/office/drawing/2014/main" id="{9C8042E4-564E-46BD-8F13-1396711BF0B2}"/>
              </a:ext>
            </a:extLst>
          </p:cNvPr>
          <p:cNvSpPr/>
          <p:nvPr userDrawn="1"/>
        </p:nvSpPr>
        <p:spPr>
          <a:xfrm rot="20667356">
            <a:off x="4683529" y="235574"/>
            <a:ext cx="1872723" cy="839414"/>
          </a:xfrm>
          <a:prstGeom prst="ellipse">
            <a:avLst/>
          </a:prstGeom>
          <a:solidFill>
            <a:srgbClr val="3A3A3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2500">
                <a:latin typeface="Ubuntu" panose="020B0504030602030204" pitchFamily="34" charset="0"/>
              </a:rPr>
              <a:t>Fragen?</a:t>
            </a:r>
          </a:p>
        </p:txBody>
      </p:sp>
    </p:spTree>
    <p:extLst>
      <p:ext uri="{BB962C8B-B14F-4D97-AF65-F5344CB8AC3E}">
        <p14:creationId xmlns:p14="http://schemas.microsoft.com/office/powerpoint/2010/main" val="2545309313"/>
      </p:ext>
    </p:extLst>
  </p:cSld>
  <p:clrMapOvr>
    <a:masterClrMapping/>
  </p:clrMapOvr>
  <p:transition spd="slow">
    <p:push dir="u"/>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hlussfolie Grey">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02A74069-09FB-1347-A247-1DB89F59549F}"/>
              </a:ext>
            </a:extLst>
          </p:cNvPr>
          <p:cNvSpPr/>
          <p:nvPr userDrawn="1"/>
        </p:nvSpPr>
        <p:spPr>
          <a:xfrm>
            <a:off x="0" y="0"/>
            <a:ext cx="12188825" cy="6858000"/>
          </a:xfrm>
          <a:prstGeom prst="rect">
            <a:avLst/>
          </a:prstGeom>
          <a:solidFill>
            <a:srgbClr val="333E4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7" name="Bild 6" descr="dve logo 2018 End_invers.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39781" y="-133414"/>
            <a:ext cx="949045" cy="759433"/>
          </a:xfrm>
          <a:prstGeom prst="rect">
            <a:avLst/>
          </a:prstGeom>
        </p:spPr>
      </p:pic>
      <p:sp>
        <p:nvSpPr>
          <p:cNvPr id="2" name="Textfeld 1"/>
          <p:cNvSpPr txBox="1"/>
          <p:nvPr userDrawn="1"/>
        </p:nvSpPr>
        <p:spPr>
          <a:xfrm>
            <a:off x="619728" y="5151120"/>
            <a:ext cx="10870633" cy="1200329"/>
          </a:xfrm>
          <a:prstGeom prst="rect">
            <a:avLst/>
          </a:prstGeom>
          <a:noFill/>
        </p:spPr>
        <p:txBody>
          <a:bodyPr wrap="square" rtlCol="0">
            <a:spAutoFit/>
          </a:bodyPr>
          <a:lstStyle/>
          <a:p>
            <a:r>
              <a:rPr lang="de-DE" sz="1200">
                <a:solidFill>
                  <a:srgbClr val="FFFFFF"/>
                </a:solidFill>
                <a:latin typeface="Ubuntu"/>
                <a:cs typeface="Ubuntu"/>
              </a:rPr>
              <a:t>Die Inhalte sind nach aktuellem Planungs- und Entwicklungsstand erstellt worden und können sich jederzeit ändern. </a:t>
            </a:r>
          </a:p>
          <a:p>
            <a:endParaRPr lang="de-DE" sz="1200">
              <a:solidFill>
                <a:srgbClr val="FFFFFF"/>
              </a:solidFill>
              <a:latin typeface="Ubuntu"/>
              <a:cs typeface="Ubuntu"/>
            </a:endParaRPr>
          </a:p>
          <a:p>
            <a:r>
              <a:rPr lang="de-DE" sz="1200">
                <a:solidFill>
                  <a:srgbClr val="FFFFFF"/>
                </a:solidFill>
                <a:latin typeface="Ubuntu"/>
                <a:cs typeface="Ubuntu"/>
              </a:rPr>
              <a:t>Insbesondere Zeitangaben beziehen sich auf die aktuellen Planungen, Anforderungen und Ressourcenverfügbarkeit. Sollten sich die genannten Parameter ändern, behalten wir uns vor, die Termine entsprechend anzupassen. </a:t>
            </a:r>
          </a:p>
          <a:p>
            <a:endParaRPr lang="de-DE" sz="1200">
              <a:solidFill>
                <a:srgbClr val="FFFFFF"/>
              </a:solidFill>
              <a:latin typeface="Ubuntu"/>
              <a:cs typeface="Ubuntu"/>
            </a:endParaRPr>
          </a:p>
          <a:p>
            <a:r>
              <a:rPr lang="de-DE" sz="1200">
                <a:solidFill>
                  <a:srgbClr val="FFFFFF"/>
                </a:solidFill>
                <a:latin typeface="Ubuntu"/>
                <a:cs typeface="Ubuntu"/>
              </a:rPr>
              <a:t>Die Überlassung der Präsentation erfolgt nur für den internen Gebrauch des Empfängers und darf in keiner Weise mit Dritten geteilt werden. </a:t>
            </a:r>
          </a:p>
        </p:txBody>
      </p:sp>
      <p:sp>
        <p:nvSpPr>
          <p:cNvPr id="9" name="Textplatzhalter 5">
            <a:extLst>
              <a:ext uri="{FF2B5EF4-FFF2-40B4-BE49-F238E27FC236}">
                <a16:creationId xmlns:a16="http://schemas.microsoft.com/office/drawing/2014/main" id="{02D458B4-8C3B-FC42-9DD4-F14D9D97F6E6}"/>
              </a:ext>
            </a:extLst>
          </p:cNvPr>
          <p:cNvSpPr>
            <a:spLocks noGrp="1"/>
          </p:cNvSpPr>
          <p:nvPr>
            <p:ph type="body" sz="quarter" idx="10" hasCustomPrompt="1"/>
          </p:nvPr>
        </p:nvSpPr>
        <p:spPr>
          <a:xfrm>
            <a:off x="1" y="2997200"/>
            <a:ext cx="12188824" cy="696384"/>
          </a:xfrm>
          <a:prstGeom prst="rect">
            <a:avLst/>
          </a:prstGeom>
        </p:spPr>
        <p:txBody>
          <a:bodyPr vert="horz" lIns="121899" tIns="60949" rIns="121899" bIns="60949"/>
          <a:lstStyle>
            <a:lvl1pPr marL="0" indent="0" algn="ctr">
              <a:buNone/>
              <a:defRPr>
                <a:solidFill>
                  <a:srgbClr val="FFFFFF"/>
                </a:solidFill>
                <a:latin typeface="Ubuntu"/>
                <a:cs typeface="Ubuntu"/>
              </a:defRPr>
            </a:lvl1pPr>
          </a:lstStyle>
          <a:p>
            <a:pPr lvl="0"/>
            <a:r>
              <a:rPr lang="de-DE"/>
              <a:t>Vielen Dank</a:t>
            </a:r>
          </a:p>
        </p:txBody>
      </p:sp>
    </p:spTree>
    <p:extLst>
      <p:ext uri="{BB962C8B-B14F-4D97-AF65-F5344CB8AC3E}">
        <p14:creationId xmlns:p14="http://schemas.microsoft.com/office/powerpoint/2010/main" val="2584910566"/>
      </p:ext>
    </p:extLst>
  </p:cSld>
  <p:clrMapOvr>
    <a:masterClrMapping/>
  </p:clrMapOvr>
  <p:transition spd="slow">
    <p:push dir="u"/>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chlussfolie Candy">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34DD4D12-DC3A-654C-B9CD-B468CB81AE6D}"/>
              </a:ext>
            </a:extLst>
          </p:cNvPr>
          <p:cNvSpPr/>
          <p:nvPr userDrawn="1"/>
        </p:nvSpPr>
        <p:spPr>
          <a:xfrm>
            <a:off x="0" y="0"/>
            <a:ext cx="12226355" cy="6889928"/>
          </a:xfrm>
          <a:prstGeom prst="rect">
            <a:avLst/>
          </a:prstGeom>
          <a:gradFill>
            <a:gsLst>
              <a:gs pos="48000">
                <a:srgbClr val="B20D8A"/>
              </a:gs>
              <a:gs pos="0">
                <a:srgbClr val="6A11CB"/>
              </a:gs>
              <a:gs pos="100000">
                <a:srgbClr val="FF0844"/>
              </a:gs>
            </a:gsLst>
            <a:lin ang="198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7" name="Bild 6" descr="dve logo 2018 End_invers.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39781" y="-133414"/>
            <a:ext cx="949045" cy="759433"/>
          </a:xfrm>
          <a:prstGeom prst="rect">
            <a:avLst/>
          </a:prstGeom>
        </p:spPr>
      </p:pic>
      <p:sp>
        <p:nvSpPr>
          <p:cNvPr id="2" name="Textfeld 1"/>
          <p:cNvSpPr txBox="1"/>
          <p:nvPr userDrawn="1"/>
        </p:nvSpPr>
        <p:spPr>
          <a:xfrm>
            <a:off x="619728" y="5151120"/>
            <a:ext cx="10870633" cy="1200329"/>
          </a:xfrm>
          <a:prstGeom prst="rect">
            <a:avLst/>
          </a:prstGeom>
          <a:noFill/>
        </p:spPr>
        <p:txBody>
          <a:bodyPr wrap="square" rtlCol="0">
            <a:spAutoFit/>
          </a:bodyPr>
          <a:lstStyle/>
          <a:p>
            <a:r>
              <a:rPr lang="de-DE" sz="1200">
                <a:solidFill>
                  <a:srgbClr val="FFFFFF"/>
                </a:solidFill>
                <a:latin typeface="Ubuntu"/>
                <a:cs typeface="Ubuntu"/>
              </a:rPr>
              <a:t>Die Inhalte sind nach aktuellem Planungs- und Entwicklungsstand erstellt worden und können sich jederzeit ändern. </a:t>
            </a:r>
          </a:p>
          <a:p>
            <a:endParaRPr lang="de-DE" sz="1200">
              <a:solidFill>
                <a:srgbClr val="FFFFFF"/>
              </a:solidFill>
              <a:latin typeface="Ubuntu"/>
              <a:cs typeface="Ubuntu"/>
            </a:endParaRPr>
          </a:p>
          <a:p>
            <a:r>
              <a:rPr lang="de-DE" sz="1200">
                <a:solidFill>
                  <a:srgbClr val="FFFFFF"/>
                </a:solidFill>
                <a:latin typeface="Ubuntu"/>
                <a:cs typeface="Ubuntu"/>
              </a:rPr>
              <a:t>Insbesondere Zeitangaben beziehen sich auf die aktuellen Planungen, Anforderungen und Ressourcenverfügbarkeit. Sollten sich die genannten Parameter ändern, behalten wir uns vor, die Termine entsprechend anzupassen. </a:t>
            </a:r>
          </a:p>
          <a:p>
            <a:endParaRPr lang="de-DE" sz="1200">
              <a:solidFill>
                <a:srgbClr val="FFFFFF"/>
              </a:solidFill>
              <a:latin typeface="Ubuntu"/>
              <a:cs typeface="Ubuntu"/>
            </a:endParaRPr>
          </a:p>
          <a:p>
            <a:r>
              <a:rPr lang="de-DE" sz="1200">
                <a:solidFill>
                  <a:srgbClr val="FFFFFF"/>
                </a:solidFill>
                <a:latin typeface="Ubuntu"/>
                <a:cs typeface="Ubuntu"/>
              </a:rPr>
              <a:t>Die Überlassung der Präsentation erfolgt nur für den internen Gebrauch des Empfängers und darf in keiner Weise mit Dritten geteilt werden. </a:t>
            </a:r>
          </a:p>
        </p:txBody>
      </p:sp>
      <p:sp>
        <p:nvSpPr>
          <p:cNvPr id="13" name="Textplatzhalter 5">
            <a:extLst>
              <a:ext uri="{FF2B5EF4-FFF2-40B4-BE49-F238E27FC236}">
                <a16:creationId xmlns:a16="http://schemas.microsoft.com/office/drawing/2014/main" id="{324A17A1-5D85-D049-8D07-E28AD5104BF6}"/>
              </a:ext>
            </a:extLst>
          </p:cNvPr>
          <p:cNvSpPr>
            <a:spLocks noGrp="1"/>
          </p:cNvSpPr>
          <p:nvPr>
            <p:ph type="body" sz="quarter" idx="10" hasCustomPrompt="1"/>
          </p:nvPr>
        </p:nvSpPr>
        <p:spPr>
          <a:xfrm>
            <a:off x="1" y="2997200"/>
            <a:ext cx="12188824" cy="696384"/>
          </a:xfrm>
          <a:prstGeom prst="rect">
            <a:avLst/>
          </a:prstGeom>
        </p:spPr>
        <p:txBody>
          <a:bodyPr vert="horz" lIns="121899" tIns="60949" rIns="121899" bIns="60949"/>
          <a:lstStyle>
            <a:lvl1pPr marL="0" indent="0" algn="ctr">
              <a:buNone/>
              <a:defRPr>
                <a:solidFill>
                  <a:srgbClr val="FFFFFF"/>
                </a:solidFill>
                <a:latin typeface="Ubuntu"/>
                <a:cs typeface="Ubuntu"/>
              </a:defRPr>
            </a:lvl1pPr>
          </a:lstStyle>
          <a:p>
            <a:pPr lvl="0"/>
            <a:r>
              <a:rPr lang="de-DE"/>
              <a:t>Vielen Dank</a:t>
            </a:r>
          </a:p>
        </p:txBody>
      </p:sp>
    </p:spTree>
    <p:extLst>
      <p:ext uri="{BB962C8B-B14F-4D97-AF65-F5344CB8AC3E}">
        <p14:creationId xmlns:p14="http://schemas.microsoft.com/office/powerpoint/2010/main" val="758420733"/>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5 Basic Folie dunkel + helle Schrift">
    <p:bg>
      <p:bgPr>
        <a:solidFill>
          <a:srgbClr val="333E48"/>
        </a:solidFill>
        <a:effectLst/>
      </p:bgPr>
    </p:bg>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DFCEDC5F-FD2E-460D-BCCC-1A85B0AE1E19}"/>
              </a:ext>
            </a:extLst>
          </p:cNvPr>
          <p:cNvPicPr>
            <a:picLocks noChangeAspect="1"/>
          </p:cNvPicPr>
          <p:nvPr userDrawn="1"/>
        </p:nvPicPr>
        <p:blipFill>
          <a:blip r:embed="rId2"/>
          <a:stretch>
            <a:fillRect/>
          </a:stretch>
        </p:blipFill>
        <p:spPr>
          <a:xfrm>
            <a:off x="11427148" y="93854"/>
            <a:ext cx="603307" cy="322468"/>
          </a:xfrm>
          <a:prstGeom prst="rect">
            <a:avLst/>
          </a:prstGeom>
        </p:spPr>
      </p:pic>
      <p:sp>
        <p:nvSpPr>
          <p:cNvPr id="12" name="Foliennummernplatzhalter 1"/>
          <p:cNvSpPr txBox="1">
            <a:spLocks/>
          </p:cNvSpPr>
          <p:nvPr userDrawn="1"/>
        </p:nvSpPr>
        <p:spPr>
          <a:xfrm>
            <a:off x="11560256" y="6469244"/>
            <a:ext cx="511917" cy="365125"/>
          </a:xfrm>
          <a:prstGeom prst="rect">
            <a:avLst/>
          </a:prstGeom>
        </p:spPr>
        <p:txBody>
          <a:bodyPr lIns="121899" tIns="60949" rIns="121899" bIns="60949"/>
          <a:lstStyle>
            <a:defPPr>
              <a:defRPr lang="de-DE"/>
            </a:defPPr>
            <a:lvl1pPr marL="0" algn="l" defTabSz="457200" rtl="0" eaLnBrk="1" latinLnBrk="0" hangingPunct="1">
              <a:defRPr sz="1800" kern="1200">
                <a:solidFill>
                  <a:srgbClr val="333E4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991DA0-33FB-D643-956A-DF909914E7D3}" type="slidenum">
              <a:rPr lang="de-DE" sz="1100">
                <a:solidFill>
                  <a:schemeClr val="bg1"/>
                </a:solidFill>
                <a:latin typeface="Ubuntu Light"/>
                <a:cs typeface="Ubuntu Light"/>
              </a:rPr>
              <a:pPr/>
              <a:t>‹#›</a:t>
            </a:fld>
            <a:endParaRPr lang="de-DE" sz="1100">
              <a:solidFill>
                <a:schemeClr val="bg1"/>
              </a:solidFill>
              <a:latin typeface="Ubuntu Light"/>
              <a:cs typeface="Ubuntu Light"/>
            </a:endParaRPr>
          </a:p>
        </p:txBody>
      </p:sp>
      <p:sp>
        <p:nvSpPr>
          <p:cNvPr id="14" name="Textplatzhalter 12"/>
          <p:cNvSpPr>
            <a:spLocks noGrp="1"/>
          </p:cNvSpPr>
          <p:nvPr>
            <p:ph type="body" sz="quarter" idx="20" hasCustomPrompt="1"/>
          </p:nvPr>
        </p:nvSpPr>
        <p:spPr>
          <a:xfrm>
            <a:off x="116652" y="6524012"/>
            <a:ext cx="2111375" cy="238125"/>
          </a:xfrm>
          <a:prstGeom prst="rect">
            <a:avLst/>
          </a:prstGeom>
        </p:spPr>
        <p:txBody>
          <a:bodyPr vert="horz"/>
          <a:lstStyle>
            <a:lvl1pPr marL="0" indent="0">
              <a:buNone/>
              <a:defRPr sz="900" b="0" i="0">
                <a:solidFill>
                  <a:schemeClr val="bg1"/>
                </a:solidFill>
                <a:latin typeface="Ubuntu Light"/>
                <a:cs typeface="Ubuntu Light"/>
              </a:defRPr>
            </a:lvl1pPr>
          </a:lstStyle>
          <a:p>
            <a:pPr lvl="0"/>
            <a:r>
              <a:rPr lang="de-DE"/>
              <a:t>Über </a:t>
            </a:r>
            <a:r>
              <a:rPr lang="de-DE" err="1"/>
              <a:t>d.velop</a:t>
            </a:r>
            <a:endParaRPr lang="de-DE"/>
          </a:p>
        </p:txBody>
      </p:sp>
      <p:cxnSp>
        <p:nvCxnSpPr>
          <p:cNvPr id="15" name="Gerade Verbindung 14"/>
          <p:cNvCxnSpPr/>
          <p:nvPr userDrawn="1"/>
        </p:nvCxnSpPr>
        <p:spPr>
          <a:xfrm>
            <a:off x="200019" y="6441677"/>
            <a:ext cx="11757445" cy="0"/>
          </a:xfrm>
          <a:prstGeom prst="line">
            <a:avLst/>
          </a:prstGeom>
          <a:ln w="19050">
            <a:gradFill>
              <a:gsLst>
                <a:gs pos="0">
                  <a:srgbClr val="2575FC"/>
                </a:gs>
                <a:gs pos="100000">
                  <a:srgbClr val="00ECBC"/>
                </a:gs>
              </a:gsLst>
              <a:lin ang="5400000" scaled="1"/>
            </a:gradFill>
          </a:ln>
          <a:effectLst/>
        </p:spPr>
        <p:style>
          <a:lnRef idx="2">
            <a:schemeClr val="accent1"/>
          </a:lnRef>
          <a:fillRef idx="0">
            <a:schemeClr val="accent1"/>
          </a:fillRef>
          <a:effectRef idx="1">
            <a:schemeClr val="accent1"/>
          </a:effectRef>
          <a:fontRef idx="minor">
            <a:schemeClr val="tx1"/>
          </a:fontRef>
        </p:style>
      </p:cxnSp>
      <p:sp>
        <p:nvSpPr>
          <p:cNvPr id="8" name="Textplatzhalter 7">
            <a:extLst>
              <a:ext uri="{FF2B5EF4-FFF2-40B4-BE49-F238E27FC236}">
                <a16:creationId xmlns:a16="http://schemas.microsoft.com/office/drawing/2014/main" id="{F1DE448A-9BF6-324D-826B-B901ABD339E8}"/>
              </a:ext>
            </a:extLst>
          </p:cNvPr>
          <p:cNvSpPr>
            <a:spLocks noGrp="1"/>
          </p:cNvSpPr>
          <p:nvPr>
            <p:ph type="body" sz="quarter" idx="21" hasCustomPrompt="1"/>
          </p:nvPr>
        </p:nvSpPr>
        <p:spPr>
          <a:xfrm>
            <a:off x="744029" y="130441"/>
            <a:ext cx="8041156" cy="525462"/>
          </a:xfrm>
          <a:prstGeom prst="rect">
            <a:avLst/>
          </a:prstGeom>
          <a:ln>
            <a:noFill/>
          </a:ln>
        </p:spPr>
        <p:txBody>
          <a:bodyPr/>
          <a:lstStyle>
            <a:lvl1pPr marL="0" indent="0">
              <a:buNone/>
              <a:defRPr sz="2400" b="0" i="0">
                <a:solidFill>
                  <a:srgbClr val="2575FC"/>
                </a:solidFill>
                <a:latin typeface="Ubuntu Medium" panose="020B0504030602030204" pitchFamily="34" charset="0"/>
              </a:defRPr>
            </a:lvl1pPr>
          </a:lstStyle>
          <a:p>
            <a:r>
              <a:rPr lang="de-DE" sz="2400"/>
              <a:t>Überschrift</a:t>
            </a:r>
            <a:endParaRPr lang="de-DE"/>
          </a:p>
        </p:txBody>
      </p:sp>
      <p:pic>
        <p:nvPicPr>
          <p:cNvPr id="9" name="Grafik 8">
            <a:extLst>
              <a:ext uri="{FF2B5EF4-FFF2-40B4-BE49-F238E27FC236}">
                <a16:creationId xmlns:a16="http://schemas.microsoft.com/office/drawing/2014/main" id="{14D6D5B2-33F4-1E47-A10C-961555904580}"/>
              </a:ext>
            </a:extLst>
          </p:cNvPr>
          <p:cNvPicPr>
            <a:picLocks noChangeAspect="1"/>
          </p:cNvPicPr>
          <p:nvPr userDrawn="1"/>
        </p:nvPicPr>
        <p:blipFill>
          <a:blip r:embed="rId3"/>
          <a:stretch>
            <a:fillRect/>
          </a:stretch>
        </p:blipFill>
        <p:spPr>
          <a:xfrm rot="10800000" flipV="1">
            <a:off x="-45720" y="150079"/>
            <a:ext cx="313668" cy="486186"/>
          </a:xfrm>
          <a:prstGeom prst="rect">
            <a:avLst/>
          </a:prstGeom>
        </p:spPr>
      </p:pic>
      <p:sp>
        <p:nvSpPr>
          <p:cNvPr id="11" name="Textplatzhalter 4">
            <a:extLst>
              <a:ext uri="{FF2B5EF4-FFF2-40B4-BE49-F238E27FC236}">
                <a16:creationId xmlns:a16="http://schemas.microsoft.com/office/drawing/2014/main" id="{B603F6E3-33E5-4CC9-B963-1A6AF6FEC8EE}"/>
              </a:ext>
            </a:extLst>
          </p:cNvPr>
          <p:cNvSpPr>
            <a:spLocks noGrp="1"/>
          </p:cNvSpPr>
          <p:nvPr>
            <p:ph type="body" sz="quarter" idx="22"/>
          </p:nvPr>
        </p:nvSpPr>
        <p:spPr>
          <a:xfrm>
            <a:off x="744953" y="1151863"/>
            <a:ext cx="11212512" cy="5125367"/>
          </a:xfrm>
          <a:prstGeom prst="rect">
            <a:avLst/>
          </a:prstGeom>
        </p:spPr>
        <p:txBody>
          <a:bodyPr/>
          <a:lstStyle>
            <a:lvl1pPr>
              <a:defRPr sz="2400">
                <a:solidFill>
                  <a:schemeClr val="bg1"/>
                </a:solidFill>
                <a:latin typeface="Ubuntu Light" panose="020B0304030602030204" pitchFamily="34" charset="0"/>
              </a:defRPr>
            </a:lvl1pPr>
            <a:lvl2pPr>
              <a:defRPr sz="2000">
                <a:solidFill>
                  <a:schemeClr val="bg1"/>
                </a:solidFill>
                <a:latin typeface="Ubuntu Light" panose="020B0304030602030204" pitchFamily="34" charset="0"/>
              </a:defRPr>
            </a:lvl2pPr>
            <a:lvl3pPr>
              <a:defRPr sz="1600">
                <a:solidFill>
                  <a:schemeClr val="bg1"/>
                </a:solidFill>
                <a:latin typeface="Ubuntu Light" panose="020B0304030602030204" pitchFamily="34" charset="0"/>
              </a:defRPr>
            </a:lvl3pPr>
            <a:lvl4pPr>
              <a:defRPr sz="1400">
                <a:solidFill>
                  <a:schemeClr val="bg1"/>
                </a:solidFill>
                <a:latin typeface="Ubuntu Light" panose="020B0304030602030204" pitchFamily="34" charset="0"/>
              </a:defRPr>
            </a:lvl4pPr>
            <a:lvl5pPr>
              <a:defRPr sz="1400">
                <a:solidFill>
                  <a:schemeClr val="bg1"/>
                </a:solidFill>
                <a:latin typeface="Ubuntu Light" panose="020B030403060203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203493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chlussfolie Aqua">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A4DD6F0F-ADC9-5D49-B981-E88561412B9E}"/>
              </a:ext>
            </a:extLst>
          </p:cNvPr>
          <p:cNvSpPr/>
          <p:nvPr userDrawn="1"/>
        </p:nvSpPr>
        <p:spPr>
          <a:xfrm>
            <a:off x="0" y="0"/>
            <a:ext cx="12226355" cy="6922294"/>
          </a:xfrm>
          <a:prstGeom prst="rect">
            <a:avLst/>
          </a:prstGeom>
          <a:gradFill>
            <a:gsLst>
              <a:gs pos="46000">
                <a:srgbClr val="14ACDF"/>
              </a:gs>
              <a:gs pos="0">
                <a:srgbClr val="2575FC"/>
              </a:gs>
              <a:gs pos="100000">
                <a:srgbClr val="00ECBC"/>
              </a:gs>
            </a:gsLst>
            <a:lin ang="198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5" name="Textplatzhalter 5"/>
          <p:cNvSpPr>
            <a:spLocks noGrp="1"/>
          </p:cNvSpPr>
          <p:nvPr>
            <p:ph type="body" sz="quarter" idx="10" hasCustomPrompt="1"/>
          </p:nvPr>
        </p:nvSpPr>
        <p:spPr>
          <a:xfrm>
            <a:off x="1" y="2997200"/>
            <a:ext cx="12188824" cy="696384"/>
          </a:xfrm>
          <a:prstGeom prst="rect">
            <a:avLst/>
          </a:prstGeom>
        </p:spPr>
        <p:txBody>
          <a:bodyPr vert="horz" lIns="121899" tIns="60949" rIns="121899" bIns="60949"/>
          <a:lstStyle>
            <a:lvl1pPr marL="0" indent="0" algn="ctr">
              <a:buNone/>
              <a:defRPr>
                <a:solidFill>
                  <a:srgbClr val="FFFFFF"/>
                </a:solidFill>
                <a:latin typeface="Ubuntu"/>
                <a:cs typeface="Ubuntu"/>
              </a:defRPr>
            </a:lvl1pPr>
          </a:lstStyle>
          <a:p>
            <a:pPr lvl="0"/>
            <a:r>
              <a:rPr lang="de-DE"/>
              <a:t>Vielen Dank</a:t>
            </a:r>
          </a:p>
        </p:txBody>
      </p:sp>
      <p:pic>
        <p:nvPicPr>
          <p:cNvPr id="6" name="Bild 5" descr="dve logo 2018 End_invers.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39781" y="-133414"/>
            <a:ext cx="949045" cy="759433"/>
          </a:xfrm>
          <a:prstGeom prst="rect">
            <a:avLst/>
          </a:prstGeom>
        </p:spPr>
      </p:pic>
      <p:sp>
        <p:nvSpPr>
          <p:cNvPr id="8" name="Textfeld 7"/>
          <p:cNvSpPr txBox="1"/>
          <p:nvPr userDrawn="1"/>
        </p:nvSpPr>
        <p:spPr>
          <a:xfrm>
            <a:off x="619728" y="5151120"/>
            <a:ext cx="10870633" cy="1200329"/>
          </a:xfrm>
          <a:prstGeom prst="rect">
            <a:avLst/>
          </a:prstGeom>
          <a:noFill/>
        </p:spPr>
        <p:txBody>
          <a:bodyPr wrap="square" rtlCol="0">
            <a:spAutoFit/>
          </a:bodyPr>
          <a:lstStyle/>
          <a:p>
            <a:r>
              <a:rPr lang="de-DE" sz="1200">
                <a:solidFill>
                  <a:srgbClr val="FFFFFF"/>
                </a:solidFill>
                <a:latin typeface="Ubuntu"/>
                <a:cs typeface="Ubuntu"/>
              </a:rPr>
              <a:t>Die Inhalte sind nach aktuellem Planungs- und Entwicklungsstand erstellt worden und können sich jederzeit ändern. </a:t>
            </a:r>
          </a:p>
          <a:p>
            <a:endParaRPr lang="de-DE" sz="1200">
              <a:solidFill>
                <a:srgbClr val="FFFFFF"/>
              </a:solidFill>
              <a:latin typeface="Ubuntu"/>
              <a:cs typeface="Ubuntu"/>
            </a:endParaRPr>
          </a:p>
          <a:p>
            <a:r>
              <a:rPr lang="de-DE" sz="1200">
                <a:solidFill>
                  <a:srgbClr val="FFFFFF"/>
                </a:solidFill>
                <a:latin typeface="Ubuntu"/>
                <a:cs typeface="Ubuntu"/>
              </a:rPr>
              <a:t>Insbesondere Zeitangaben beziehen sich auf die aktuellen Planungen, Anforderungen und Ressourcenverfügbarkeit. Sollten sich die genannten Parameter ändern, behalten wir uns vor, die Termine entsprechend anzupassen. </a:t>
            </a:r>
          </a:p>
          <a:p>
            <a:endParaRPr lang="de-DE" sz="1200">
              <a:solidFill>
                <a:srgbClr val="FFFFFF"/>
              </a:solidFill>
              <a:latin typeface="Ubuntu"/>
              <a:cs typeface="Ubuntu"/>
            </a:endParaRPr>
          </a:p>
          <a:p>
            <a:r>
              <a:rPr lang="de-DE" sz="1200">
                <a:solidFill>
                  <a:srgbClr val="FFFFFF"/>
                </a:solidFill>
                <a:latin typeface="Ubuntu"/>
                <a:cs typeface="Ubuntu"/>
              </a:rPr>
              <a:t>Die Überlassung der Präsentation erfolgt nur für den internen Gebrauch des Empfängers und darf in keiner Weise mit Dritten geteilt werden. </a:t>
            </a:r>
          </a:p>
        </p:txBody>
      </p:sp>
    </p:spTree>
    <p:extLst>
      <p:ext uri="{BB962C8B-B14F-4D97-AF65-F5344CB8AC3E}">
        <p14:creationId xmlns:p14="http://schemas.microsoft.com/office/powerpoint/2010/main" val="2972651670"/>
      </p:ext>
    </p:extLst>
  </p:cSld>
  <p:clrMapOvr>
    <a:masterClrMapping/>
  </p:clrMapOvr>
  <p:transition spd="slow">
    <p:push dir="u"/>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hlussfolie Deep Blue">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715F5DEA-FBE3-564A-B93D-4E973EB0FAA4}"/>
              </a:ext>
            </a:extLst>
          </p:cNvPr>
          <p:cNvSpPr/>
          <p:nvPr userDrawn="1"/>
        </p:nvSpPr>
        <p:spPr>
          <a:xfrm>
            <a:off x="0" y="0"/>
            <a:ext cx="12188825" cy="6872288"/>
          </a:xfrm>
          <a:prstGeom prst="rect">
            <a:avLst/>
          </a:prstGeom>
          <a:gradFill>
            <a:gsLst>
              <a:gs pos="47000">
                <a:srgbClr val="4C3CE0"/>
              </a:gs>
              <a:gs pos="0">
                <a:srgbClr val="6A11CB"/>
              </a:gs>
              <a:gs pos="100000">
                <a:srgbClr val="2575FC"/>
              </a:gs>
            </a:gsLst>
            <a:lin ang="1980000" scaled="0"/>
          </a:gra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5" name="Textplatzhalter 5"/>
          <p:cNvSpPr>
            <a:spLocks noGrp="1"/>
          </p:cNvSpPr>
          <p:nvPr>
            <p:ph type="body" sz="quarter" idx="10" hasCustomPrompt="1"/>
          </p:nvPr>
        </p:nvSpPr>
        <p:spPr>
          <a:xfrm>
            <a:off x="1" y="2997200"/>
            <a:ext cx="12188824" cy="696384"/>
          </a:xfrm>
          <a:prstGeom prst="rect">
            <a:avLst/>
          </a:prstGeom>
        </p:spPr>
        <p:txBody>
          <a:bodyPr vert="horz" lIns="121899" tIns="60949" rIns="121899" bIns="60949"/>
          <a:lstStyle>
            <a:lvl1pPr marL="0" indent="0" algn="ctr">
              <a:buNone/>
              <a:defRPr>
                <a:solidFill>
                  <a:srgbClr val="FFFFFF"/>
                </a:solidFill>
                <a:latin typeface="Ubuntu"/>
                <a:cs typeface="Ubuntu"/>
              </a:defRPr>
            </a:lvl1pPr>
          </a:lstStyle>
          <a:p>
            <a:pPr lvl="0"/>
            <a:r>
              <a:rPr lang="de-DE"/>
              <a:t>Vielen Dank</a:t>
            </a:r>
          </a:p>
        </p:txBody>
      </p:sp>
      <p:pic>
        <p:nvPicPr>
          <p:cNvPr id="6" name="Bild 5" descr="dve logo 2018 End_invers.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39781" y="-133414"/>
            <a:ext cx="949045" cy="759433"/>
          </a:xfrm>
          <a:prstGeom prst="rect">
            <a:avLst/>
          </a:prstGeom>
        </p:spPr>
      </p:pic>
      <p:sp>
        <p:nvSpPr>
          <p:cNvPr id="8" name="Textfeld 7"/>
          <p:cNvSpPr txBox="1"/>
          <p:nvPr userDrawn="1"/>
        </p:nvSpPr>
        <p:spPr>
          <a:xfrm>
            <a:off x="619728" y="5151120"/>
            <a:ext cx="10870633" cy="1200329"/>
          </a:xfrm>
          <a:prstGeom prst="rect">
            <a:avLst/>
          </a:prstGeom>
          <a:noFill/>
        </p:spPr>
        <p:txBody>
          <a:bodyPr wrap="square" rtlCol="0">
            <a:spAutoFit/>
          </a:bodyPr>
          <a:lstStyle/>
          <a:p>
            <a:r>
              <a:rPr lang="de-DE" sz="1200">
                <a:solidFill>
                  <a:srgbClr val="FFFFFF"/>
                </a:solidFill>
                <a:latin typeface="Ubuntu"/>
                <a:cs typeface="Ubuntu"/>
              </a:rPr>
              <a:t>Die Inhalte sind nach aktuellem Planungs- und Entwicklungsstand erstellt worden und können sich jederzeit ändern. </a:t>
            </a:r>
          </a:p>
          <a:p>
            <a:endParaRPr lang="de-DE" sz="1200">
              <a:solidFill>
                <a:srgbClr val="FFFFFF"/>
              </a:solidFill>
              <a:latin typeface="Ubuntu"/>
              <a:cs typeface="Ubuntu"/>
            </a:endParaRPr>
          </a:p>
          <a:p>
            <a:r>
              <a:rPr lang="de-DE" sz="1200">
                <a:solidFill>
                  <a:srgbClr val="FFFFFF"/>
                </a:solidFill>
                <a:latin typeface="Ubuntu"/>
                <a:cs typeface="Ubuntu"/>
              </a:rPr>
              <a:t>Insbesondere Zeitangaben beziehen sich auf die aktuellen Planungen, Anforderungen und Ressourcenverfügbarkeit. Sollten sich die genannten Parameter ändern, behalten wir uns vor, die Termine entsprechend anzupassen. </a:t>
            </a:r>
          </a:p>
          <a:p>
            <a:endParaRPr lang="de-DE" sz="1200">
              <a:solidFill>
                <a:srgbClr val="FFFFFF"/>
              </a:solidFill>
              <a:latin typeface="Ubuntu"/>
              <a:cs typeface="Ubuntu"/>
            </a:endParaRPr>
          </a:p>
          <a:p>
            <a:r>
              <a:rPr lang="de-DE" sz="1200">
                <a:solidFill>
                  <a:srgbClr val="FFFFFF"/>
                </a:solidFill>
                <a:latin typeface="Ubuntu"/>
                <a:cs typeface="Ubuntu"/>
              </a:rPr>
              <a:t>Die Überlassung der Präsentation erfolgt nur für den internen Gebrauch des Empfängers und darf in keiner Weise mit Dritten geteilt werden. </a:t>
            </a:r>
          </a:p>
        </p:txBody>
      </p:sp>
    </p:spTree>
    <p:extLst>
      <p:ext uri="{BB962C8B-B14F-4D97-AF65-F5344CB8AC3E}">
        <p14:creationId xmlns:p14="http://schemas.microsoft.com/office/powerpoint/2010/main" val="4144611153"/>
      </p:ext>
    </p:extLst>
  </p:cSld>
  <p:clrMapOvr>
    <a:masterClrMapping/>
  </p:clrMapOvr>
  <p:transition spd="slow">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hlussfolie Happy">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F8760841-0565-DC48-A240-0EAABD517A55}"/>
              </a:ext>
            </a:extLst>
          </p:cNvPr>
          <p:cNvSpPr/>
          <p:nvPr userDrawn="1"/>
        </p:nvSpPr>
        <p:spPr>
          <a:xfrm>
            <a:off x="0" y="0"/>
            <a:ext cx="12226355" cy="6889928"/>
          </a:xfrm>
          <a:prstGeom prst="rect">
            <a:avLst/>
          </a:prstGeom>
          <a:gradFill flip="none" rotWithShape="1">
            <a:gsLst>
              <a:gs pos="39000">
                <a:srgbClr val="FF4726"/>
              </a:gs>
              <a:gs pos="100000">
                <a:srgbClr val="FF9700"/>
              </a:gs>
              <a:gs pos="0">
                <a:srgbClr val="FF0844"/>
              </a:gs>
            </a:gsLst>
            <a:lin ang="198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5" name="Textplatzhalter 5"/>
          <p:cNvSpPr>
            <a:spLocks noGrp="1"/>
          </p:cNvSpPr>
          <p:nvPr>
            <p:ph type="body" sz="quarter" idx="10" hasCustomPrompt="1"/>
          </p:nvPr>
        </p:nvSpPr>
        <p:spPr>
          <a:xfrm>
            <a:off x="1" y="2997200"/>
            <a:ext cx="12188824" cy="696384"/>
          </a:xfrm>
          <a:prstGeom prst="rect">
            <a:avLst/>
          </a:prstGeom>
        </p:spPr>
        <p:txBody>
          <a:bodyPr vert="horz" lIns="121899" tIns="60949" rIns="121899" bIns="60949"/>
          <a:lstStyle>
            <a:lvl1pPr marL="0" indent="0" algn="ctr">
              <a:buNone/>
              <a:defRPr>
                <a:solidFill>
                  <a:srgbClr val="FFFFFF"/>
                </a:solidFill>
                <a:latin typeface="Ubuntu"/>
                <a:cs typeface="Ubuntu"/>
              </a:defRPr>
            </a:lvl1pPr>
          </a:lstStyle>
          <a:p>
            <a:pPr lvl="0"/>
            <a:r>
              <a:rPr lang="de-DE"/>
              <a:t>Vielen Dank</a:t>
            </a:r>
          </a:p>
        </p:txBody>
      </p:sp>
      <p:pic>
        <p:nvPicPr>
          <p:cNvPr id="6" name="Bild 5" descr="dve logo 2018 End_invers.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39781" y="-133414"/>
            <a:ext cx="949045" cy="759433"/>
          </a:xfrm>
          <a:prstGeom prst="rect">
            <a:avLst/>
          </a:prstGeom>
        </p:spPr>
      </p:pic>
      <p:sp>
        <p:nvSpPr>
          <p:cNvPr id="8" name="Textfeld 7"/>
          <p:cNvSpPr txBox="1"/>
          <p:nvPr userDrawn="1"/>
        </p:nvSpPr>
        <p:spPr>
          <a:xfrm>
            <a:off x="619728" y="5151120"/>
            <a:ext cx="10870633" cy="1200329"/>
          </a:xfrm>
          <a:prstGeom prst="rect">
            <a:avLst/>
          </a:prstGeom>
          <a:noFill/>
        </p:spPr>
        <p:txBody>
          <a:bodyPr wrap="square" rtlCol="0">
            <a:spAutoFit/>
          </a:bodyPr>
          <a:lstStyle/>
          <a:p>
            <a:r>
              <a:rPr lang="de-DE" sz="1200">
                <a:solidFill>
                  <a:srgbClr val="FFFFFF"/>
                </a:solidFill>
                <a:latin typeface="Ubuntu"/>
                <a:cs typeface="Ubuntu"/>
              </a:rPr>
              <a:t>Die Inhalte sind nach aktuellem Planungs- und Entwicklungsstand erstellt worden und können sich jederzeit ändern. </a:t>
            </a:r>
          </a:p>
          <a:p>
            <a:endParaRPr lang="de-DE" sz="1200">
              <a:solidFill>
                <a:srgbClr val="FFFFFF"/>
              </a:solidFill>
              <a:latin typeface="Ubuntu"/>
              <a:cs typeface="Ubuntu"/>
            </a:endParaRPr>
          </a:p>
          <a:p>
            <a:r>
              <a:rPr lang="de-DE" sz="1200">
                <a:solidFill>
                  <a:srgbClr val="FFFFFF"/>
                </a:solidFill>
                <a:latin typeface="Ubuntu"/>
                <a:cs typeface="Ubuntu"/>
              </a:rPr>
              <a:t>Insbesondere Zeitangaben beziehen sich auf die aktuellen Planungen, Anforderungen und Ressourcenverfügbarkeit. Sollten sich die genannten Parameter ändern, behalten wir uns vor, die Termine entsprechend anzupassen. </a:t>
            </a:r>
          </a:p>
          <a:p>
            <a:endParaRPr lang="de-DE" sz="1200">
              <a:solidFill>
                <a:srgbClr val="FFFFFF"/>
              </a:solidFill>
              <a:latin typeface="Ubuntu"/>
              <a:cs typeface="Ubuntu"/>
            </a:endParaRPr>
          </a:p>
          <a:p>
            <a:r>
              <a:rPr lang="de-DE" sz="1200">
                <a:solidFill>
                  <a:srgbClr val="FFFFFF"/>
                </a:solidFill>
                <a:latin typeface="Ubuntu"/>
                <a:cs typeface="Ubuntu"/>
              </a:rPr>
              <a:t>Die Überlassung der Präsentation erfolgt nur für den internen Gebrauch des Empfängers und darf in keiner Weise mit Dritten geteilt werden. </a:t>
            </a:r>
          </a:p>
        </p:txBody>
      </p:sp>
    </p:spTree>
    <p:extLst>
      <p:ext uri="{BB962C8B-B14F-4D97-AF65-F5344CB8AC3E}">
        <p14:creationId xmlns:p14="http://schemas.microsoft.com/office/powerpoint/2010/main" val="1768931091"/>
      </p:ext>
    </p:extLst>
  </p:cSld>
  <p:clrMapOvr>
    <a:masterClrMapping/>
  </p:clrMapOvr>
  <p:transition spd="slow">
    <p:push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chlussfolie Poison">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C2E84667-0C14-8F4A-8BE3-B27205BF80E5}"/>
              </a:ext>
            </a:extLst>
          </p:cNvPr>
          <p:cNvSpPr/>
          <p:nvPr userDrawn="1"/>
        </p:nvSpPr>
        <p:spPr>
          <a:xfrm>
            <a:off x="0" y="6723"/>
            <a:ext cx="12226355" cy="6889928"/>
          </a:xfrm>
          <a:prstGeom prst="rect">
            <a:avLst/>
          </a:prstGeom>
          <a:gradFill flip="none" rotWithShape="1">
            <a:gsLst>
              <a:gs pos="46000">
                <a:srgbClr val="8AD851"/>
              </a:gs>
              <a:gs pos="100000">
                <a:srgbClr val="00BD6B"/>
              </a:gs>
              <a:gs pos="0">
                <a:srgbClr val="FFEF3A">
                  <a:alpha val="92000"/>
                </a:srgbClr>
              </a:gs>
            </a:gsLst>
            <a:lin ang="198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5" name="Textplatzhalter 5"/>
          <p:cNvSpPr>
            <a:spLocks noGrp="1"/>
          </p:cNvSpPr>
          <p:nvPr>
            <p:ph type="body" sz="quarter" idx="10" hasCustomPrompt="1"/>
          </p:nvPr>
        </p:nvSpPr>
        <p:spPr>
          <a:xfrm>
            <a:off x="1" y="2997200"/>
            <a:ext cx="12188824" cy="696384"/>
          </a:xfrm>
          <a:prstGeom prst="rect">
            <a:avLst/>
          </a:prstGeom>
        </p:spPr>
        <p:txBody>
          <a:bodyPr vert="horz" lIns="121899" tIns="60949" rIns="121899" bIns="60949"/>
          <a:lstStyle>
            <a:lvl1pPr marL="0" indent="0" algn="ctr">
              <a:buNone/>
              <a:defRPr>
                <a:solidFill>
                  <a:srgbClr val="FFFFFF"/>
                </a:solidFill>
                <a:latin typeface="Ubuntu"/>
                <a:cs typeface="Ubuntu"/>
              </a:defRPr>
            </a:lvl1pPr>
          </a:lstStyle>
          <a:p>
            <a:pPr lvl="0"/>
            <a:r>
              <a:rPr lang="de-DE"/>
              <a:t>Vielen Dank</a:t>
            </a:r>
          </a:p>
        </p:txBody>
      </p:sp>
      <p:pic>
        <p:nvPicPr>
          <p:cNvPr id="6" name="Bild 5" descr="dve logo 2018 End_invers.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39781" y="-133414"/>
            <a:ext cx="949045" cy="759433"/>
          </a:xfrm>
          <a:prstGeom prst="rect">
            <a:avLst/>
          </a:prstGeom>
        </p:spPr>
      </p:pic>
      <p:sp>
        <p:nvSpPr>
          <p:cNvPr id="8" name="Textfeld 7"/>
          <p:cNvSpPr txBox="1"/>
          <p:nvPr userDrawn="1"/>
        </p:nvSpPr>
        <p:spPr>
          <a:xfrm>
            <a:off x="619728" y="5151120"/>
            <a:ext cx="10870633" cy="1200329"/>
          </a:xfrm>
          <a:prstGeom prst="rect">
            <a:avLst/>
          </a:prstGeom>
          <a:noFill/>
        </p:spPr>
        <p:txBody>
          <a:bodyPr wrap="square" rtlCol="0">
            <a:spAutoFit/>
          </a:bodyPr>
          <a:lstStyle/>
          <a:p>
            <a:r>
              <a:rPr lang="de-DE" sz="1200">
                <a:solidFill>
                  <a:srgbClr val="FFFFFF"/>
                </a:solidFill>
                <a:latin typeface="Ubuntu"/>
                <a:cs typeface="Ubuntu"/>
              </a:rPr>
              <a:t>Die Inhalte sind nach aktuellem Planungs- und Entwicklungsstand erstellt worden und können sich jederzeit ändern. </a:t>
            </a:r>
          </a:p>
          <a:p>
            <a:endParaRPr lang="de-DE" sz="1200">
              <a:solidFill>
                <a:srgbClr val="FFFFFF"/>
              </a:solidFill>
              <a:latin typeface="Ubuntu"/>
              <a:cs typeface="Ubuntu"/>
            </a:endParaRPr>
          </a:p>
          <a:p>
            <a:r>
              <a:rPr lang="de-DE" sz="1200">
                <a:solidFill>
                  <a:srgbClr val="FFFFFF"/>
                </a:solidFill>
                <a:latin typeface="Ubuntu"/>
                <a:cs typeface="Ubuntu"/>
              </a:rPr>
              <a:t>Insbesondere Zeitangaben beziehen sich auf die aktuellen Planungen, Anforderungen und Ressourcenverfügbarkeit. Sollten sich die genannten Parameter ändern, behalten wir uns vor, die Termine entsprechend anzupassen. </a:t>
            </a:r>
          </a:p>
          <a:p>
            <a:endParaRPr lang="de-DE" sz="1200">
              <a:solidFill>
                <a:srgbClr val="FFFFFF"/>
              </a:solidFill>
              <a:latin typeface="Ubuntu"/>
              <a:cs typeface="Ubuntu"/>
            </a:endParaRPr>
          </a:p>
          <a:p>
            <a:r>
              <a:rPr lang="de-DE" sz="1200">
                <a:solidFill>
                  <a:srgbClr val="FFFFFF"/>
                </a:solidFill>
                <a:latin typeface="Ubuntu"/>
                <a:cs typeface="Ubuntu"/>
              </a:rPr>
              <a:t>Die Überlassung der Präsentation erfolgt nur für den internen Gebrauch des Empfängers und darf in keiner Weise mit Dritten geteilt werden. </a:t>
            </a:r>
          </a:p>
        </p:txBody>
      </p:sp>
    </p:spTree>
    <p:extLst>
      <p:ext uri="{BB962C8B-B14F-4D97-AF65-F5344CB8AC3E}">
        <p14:creationId xmlns:p14="http://schemas.microsoft.com/office/powerpoint/2010/main" val="1509159215"/>
      </p:ext>
    </p:extLst>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chlussfolie Witch">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9DBC09F5-214D-AD4F-A3D3-C586089CA2BD}"/>
              </a:ext>
            </a:extLst>
          </p:cNvPr>
          <p:cNvSpPr/>
          <p:nvPr userDrawn="1"/>
        </p:nvSpPr>
        <p:spPr>
          <a:xfrm>
            <a:off x="-64294" y="-14288"/>
            <a:ext cx="12290649" cy="6922294"/>
          </a:xfrm>
          <a:prstGeom prst="rect">
            <a:avLst/>
          </a:prstGeom>
          <a:gradFill flip="none" rotWithShape="1">
            <a:gsLst>
              <a:gs pos="100000">
                <a:srgbClr val="6D94FF"/>
              </a:gs>
              <a:gs pos="12000">
                <a:srgbClr val="8A337E">
                  <a:alpha val="92000"/>
                </a:srgbClr>
              </a:gs>
            </a:gsLst>
            <a:lin ang="198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5" name="Textplatzhalter 5"/>
          <p:cNvSpPr>
            <a:spLocks noGrp="1"/>
          </p:cNvSpPr>
          <p:nvPr>
            <p:ph type="body" sz="quarter" idx="10" hasCustomPrompt="1"/>
          </p:nvPr>
        </p:nvSpPr>
        <p:spPr>
          <a:xfrm>
            <a:off x="1" y="2997200"/>
            <a:ext cx="12188824" cy="696384"/>
          </a:xfrm>
          <a:prstGeom prst="rect">
            <a:avLst/>
          </a:prstGeom>
        </p:spPr>
        <p:txBody>
          <a:bodyPr vert="horz" lIns="121899" tIns="60949" rIns="121899" bIns="60949"/>
          <a:lstStyle>
            <a:lvl1pPr marL="0" indent="0" algn="ctr">
              <a:buNone/>
              <a:defRPr>
                <a:solidFill>
                  <a:srgbClr val="FFFFFF"/>
                </a:solidFill>
                <a:latin typeface="Ubuntu"/>
                <a:cs typeface="Ubuntu"/>
              </a:defRPr>
            </a:lvl1pPr>
          </a:lstStyle>
          <a:p>
            <a:pPr lvl="0"/>
            <a:r>
              <a:rPr lang="de-DE"/>
              <a:t>Vielen Dank</a:t>
            </a:r>
          </a:p>
        </p:txBody>
      </p:sp>
      <p:pic>
        <p:nvPicPr>
          <p:cNvPr id="6" name="Bild 5" descr="dve logo 2018 End_invers.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39781" y="-133414"/>
            <a:ext cx="949045" cy="759433"/>
          </a:xfrm>
          <a:prstGeom prst="rect">
            <a:avLst/>
          </a:prstGeom>
        </p:spPr>
      </p:pic>
      <p:sp>
        <p:nvSpPr>
          <p:cNvPr id="7" name="Textfeld 6"/>
          <p:cNvSpPr txBox="1"/>
          <p:nvPr userDrawn="1"/>
        </p:nvSpPr>
        <p:spPr>
          <a:xfrm>
            <a:off x="619728" y="5151120"/>
            <a:ext cx="10870633" cy="1200329"/>
          </a:xfrm>
          <a:prstGeom prst="rect">
            <a:avLst/>
          </a:prstGeom>
          <a:noFill/>
        </p:spPr>
        <p:txBody>
          <a:bodyPr wrap="square" rtlCol="0">
            <a:spAutoFit/>
          </a:bodyPr>
          <a:lstStyle/>
          <a:p>
            <a:r>
              <a:rPr lang="de-DE" sz="1200">
                <a:solidFill>
                  <a:srgbClr val="FFFFFF"/>
                </a:solidFill>
                <a:latin typeface="Ubuntu"/>
                <a:cs typeface="Ubuntu"/>
              </a:rPr>
              <a:t>Die Inhalte sind nach aktuellem Planungs- und Entwicklungsstand erstellt worden und können sich jederzeit ändern. </a:t>
            </a:r>
          </a:p>
          <a:p>
            <a:endParaRPr lang="de-DE" sz="1200">
              <a:solidFill>
                <a:srgbClr val="FFFFFF"/>
              </a:solidFill>
              <a:latin typeface="Ubuntu"/>
              <a:cs typeface="Ubuntu"/>
            </a:endParaRPr>
          </a:p>
          <a:p>
            <a:r>
              <a:rPr lang="de-DE" sz="1200">
                <a:solidFill>
                  <a:srgbClr val="FFFFFF"/>
                </a:solidFill>
                <a:latin typeface="Ubuntu"/>
                <a:cs typeface="Ubuntu"/>
              </a:rPr>
              <a:t>Insbesondere Zeitangaben beziehen sich auf die aktuellen Planungen, Anforderungen und Ressourcenverfügbarkeit. Sollten sich die genannten Parameter ändern, behalten wir uns vor, die Termine entsprechend anzupassen. </a:t>
            </a:r>
          </a:p>
          <a:p>
            <a:endParaRPr lang="de-DE" sz="1200">
              <a:solidFill>
                <a:srgbClr val="FFFFFF"/>
              </a:solidFill>
              <a:latin typeface="Ubuntu"/>
              <a:cs typeface="Ubuntu"/>
            </a:endParaRPr>
          </a:p>
          <a:p>
            <a:r>
              <a:rPr lang="de-DE" sz="1200">
                <a:solidFill>
                  <a:srgbClr val="FFFFFF"/>
                </a:solidFill>
                <a:latin typeface="Ubuntu"/>
                <a:cs typeface="Ubuntu"/>
              </a:rPr>
              <a:t>Die Überlassung der Präsentation erfolgt nur für den internen Gebrauch des Empfängers und darf in keiner Weise mit Dritten geteilt werden. </a:t>
            </a:r>
          </a:p>
        </p:txBody>
      </p:sp>
    </p:spTree>
    <p:extLst>
      <p:ext uri="{BB962C8B-B14F-4D97-AF65-F5344CB8AC3E}">
        <p14:creationId xmlns:p14="http://schemas.microsoft.com/office/powerpoint/2010/main" val="3141599542"/>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Kein Layout">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6963F559-E239-4564-8687-28B6B73827CE}"/>
              </a:ext>
            </a:extLst>
          </p:cNvPr>
          <p:cNvSpPr/>
          <p:nvPr userDrawn="1"/>
        </p:nvSpPr>
        <p:spPr>
          <a:xfrm>
            <a:off x="0" y="0"/>
            <a:ext cx="12188825" cy="6858000"/>
          </a:xfrm>
          <a:prstGeom prst="rect">
            <a:avLst/>
          </a:prstGeom>
          <a:gradFill flip="none" rotWithShape="1">
            <a:gsLst>
              <a:gs pos="90000">
                <a:srgbClr val="8519B3"/>
              </a:gs>
              <a:gs pos="15000">
                <a:srgbClr val="E6395A"/>
              </a:gs>
            </a:gsLst>
            <a:path path="circle">
              <a:fillToRect l="100000" b="100000"/>
            </a:path>
            <a:tileRect t="-100000" r="-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23012441"/>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2" name="Rechteck 21">
            <a:extLst>
              <a:ext uri="{FF2B5EF4-FFF2-40B4-BE49-F238E27FC236}">
                <a16:creationId xmlns:a16="http://schemas.microsoft.com/office/drawing/2014/main" id="{371DDDC5-32E0-47E3-8230-AAF2BD12E8CE}"/>
              </a:ext>
            </a:extLst>
          </p:cNvPr>
          <p:cNvSpPr/>
          <p:nvPr userDrawn="1"/>
        </p:nvSpPr>
        <p:spPr>
          <a:xfrm>
            <a:off x="0" y="0"/>
            <a:ext cx="12230100" cy="6858000"/>
          </a:xfrm>
          <a:prstGeom prst="rect">
            <a:avLst/>
          </a:prstGeom>
          <a:gradFill>
            <a:gsLst>
              <a:gs pos="0">
                <a:srgbClr val="18C266"/>
              </a:gs>
              <a:gs pos="90000">
                <a:srgbClr val="E5EA3F"/>
              </a:gs>
            </a:gsLst>
            <a:lin ang="81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80349138"/>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Kein Layout">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803E3C31-B728-440E-B45E-AD8A5D2CD37A}"/>
              </a:ext>
            </a:extLst>
          </p:cNvPr>
          <p:cNvSpPr/>
          <p:nvPr userDrawn="1"/>
        </p:nvSpPr>
        <p:spPr>
          <a:xfrm>
            <a:off x="-1" y="0"/>
            <a:ext cx="12188825" cy="6856214"/>
          </a:xfrm>
          <a:prstGeom prst="rect">
            <a:avLst/>
          </a:prstGeom>
          <a:gradFill>
            <a:gsLst>
              <a:gs pos="15000">
                <a:srgbClr val="2280F6"/>
              </a:gs>
              <a:gs pos="100000">
                <a:srgbClr val="04E1C2"/>
              </a:gs>
            </a:gsLst>
            <a:lin ang="189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20295113"/>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Kein Layout">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16FB1432-167D-49C4-AADE-3D88D1208C62}"/>
              </a:ext>
            </a:extLst>
          </p:cNvPr>
          <p:cNvSpPr/>
          <p:nvPr userDrawn="1"/>
        </p:nvSpPr>
        <p:spPr>
          <a:xfrm>
            <a:off x="0" y="0"/>
            <a:ext cx="12188824" cy="6856214"/>
          </a:xfrm>
          <a:prstGeom prst="rect">
            <a:avLst/>
          </a:prstGeom>
          <a:gradFill>
            <a:gsLst>
              <a:gs pos="0">
                <a:srgbClr val="708BF4"/>
              </a:gs>
              <a:gs pos="99000">
                <a:srgbClr val="883C8A"/>
              </a:gs>
            </a:gsLst>
            <a:lin ang="189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453491130"/>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enutzerdefiniertes Layout">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9AA8C63E-E21D-4806-BD9A-D6D18C777422}"/>
              </a:ext>
            </a:extLst>
          </p:cNvPr>
          <p:cNvSpPr/>
          <p:nvPr userDrawn="1"/>
        </p:nvSpPr>
        <p:spPr>
          <a:xfrm>
            <a:off x="-1" y="0"/>
            <a:ext cx="12188824" cy="6838950"/>
          </a:xfrm>
          <a:prstGeom prst="rect">
            <a:avLst/>
          </a:prstGeom>
          <a:gradFill>
            <a:gsLst>
              <a:gs pos="15000">
                <a:srgbClr val="641AD0"/>
              </a:gs>
              <a:gs pos="100000">
                <a:srgbClr val="2B6CF7"/>
              </a:gs>
            </a:gsLst>
            <a:lin ang="189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54788736"/>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6 Zwischenfolie schwarz">
    <p:spTree>
      <p:nvGrpSpPr>
        <p:cNvPr id="1" name=""/>
        <p:cNvGrpSpPr/>
        <p:nvPr/>
      </p:nvGrpSpPr>
      <p:grpSpPr>
        <a:xfrm>
          <a:off x="0" y="0"/>
          <a:ext cx="0" cy="0"/>
          <a:chOff x="0" y="0"/>
          <a:chExt cx="0" cy="0"/>
        </a:xfrm>
      </p:grpSpPr>
      <p:sp>
        <p:nvSpPr>
          <p:cNvPr id="3" name="Bildplatzhalter 2"/>
          <p:cNvSpPr>
            <a:spLocks noGrp="1"/>
          </p:cNvSpPr>
          <p:nvPr>
            <p:ph type="pic" sz="quarter" idx="13"/>
          </p:nvPr>
        </p:nvSpPr>
        <p:spPr>
          <a:xfrm>
            <a:off x="0" y="0"/>
            <a:ext cx="12188825" cy="6858000"/>
          </a:xfrm>
          <a:prstGeom prst="rect">
            <a:avLst/>
          </a:prstGeom>
        </p:spPr>
        <p:txBody>
          <a:bodyPr vert="horz"/>
          <a:lstStyle>
            <a:lvl1pPr>
              <a:defRPr>
                <a:solidFill>
                  <a:srgbClr val="3A3A3A"/>
                </a:solidFill>
              </a:defRPr>
            </a:lvl1pPr>
          </a:lstStyle>
          <a:p>
            <a:endParaRPr lang="de-DE"/>
          </a:p>
        </p:txBody>
      </p:sp>
      <p:sp>
        <p:nvSpPr>
          <p:cNvPr id="5" name="Bildplatzhalter 4"/>
          <p:cNvSpPr>
            <a:spLocks noGrp="1"/>
          </p:cNvSpPr>
          <p:nvPr>
            <p:ph type="pic" sz="quarter" idx="14"/>
          </p:nvPr>
        </p:nvSpPr>
        <p:spPr>
          <a:xfrm>
            <a:off x="0" y="0"/>
            <a:ext cx="12188825" cy="6858000"/>
          </a:xfrm>
          <a:prstGeom prst="rect">
            <a:avLst/>
          </a:prstGeom>
        </p:spPr>
        <p:txBody>
          <a:bodyPr vert="horz"/>
          <a:lstStyle>
            <a:lvl1pPr>
              <a:defRPr>
                <a:solidFill>
                  <a:srgbClr val="3A3A3A"/>
                </a:solidFill>
              </a:defRPr>
            </a:lvl1pPr>
          </a:lstStyle>
          <a:p>
            <a:endParaRPr lang="de-DE"/>
          </a:p>
        </p:txBody>
      </p:sp>
      <p:sp>
        <p:nvSpPr>
          <p:cNvPr id="7" name="Textplatzhalter 2"/>
          <p:cNvSpPr>
            <a:spLocks noGrp="1"/>
          </p:cNvSpPr>
          <p:nvPr>
            <p:ph type="body" sz="quarter" idx="10" hasCustomPrompt="1"/>
          </p:nvPr>
        </p:nvSpPr>
        <p:spPr>
          <a:xfrm>
            <a:off x="2182578" y="2184978"/>
            <a:ext cx="2249510" cy="1926167"/>
          </a:xfrm>
          <a:prstGeom prst="rect">
            <a:avLst/>
          </a:prstGeom>
        </p:spPr>
        <p:txBody>
          <a:bodyPr vert="horz" lIns="121899" tIns="60949" rIns="121899" bIns="60949"/>
          <a:lstStyle>
            <a:lvl1pPr marL="0" indent="0">
              <a:buNone/>
              <a:defRPr sz="13300">
                <a:solidFill>
                  <a:srgbClr val="3A3A3A"/>
                </a:solidFill>
                <a:latin typeface="Ubuntu"/>
                <a:cs typeface="Ubuntu"/>
              </a:defRPr>
            </a:lvl1pPr>
          </a:lstStyle>
          <a:p>
            <a:pPr lvl="0"/>
            <a:r>
              <a:rPr lang="de-DE"/>
              <a:t>01</a:t>
            </a:r>
          </a:p>
        </p:txBody>
      </p:sp>
      <p:sp>
        <p:nvSpPr>
          <p:cNvPr id="8" name="Textplatzhalter 13"/>
          <p:cNvSpPr>
            <a:spLocks noGrp="1"/>
          </p:cNvSpPr>
          <p:nvPr>
            <p:ph type="body" sz="quarter" idx="11" hasCustomPrompt="1"/>
          </p:nvPr>
        </p:nvSpPr>
        <p:spPr>
          <a:xfrm>
            <a:off x="4294155" y="2452504"/>
            <a:ext cx="5936432" cy="1185133"/>
          </a:xfrm>
          <a:prstGeom prst="rect">
            <a:avLst/>
          </a:prstGeom>
        </p:spPr>
        <p:txBody>
          <a:bodyPr vert="horz" lIns="121899" tIns="60949" rIns="121899" bIns="60949"/>
          <a:lstStyle>
            <a:lvl1pPr marL="0" indent="0">
              <a:buNone/>
              <a:defRPr sz="7200">
                <a:solidFill>
                  <a:srgbClr val="3A3A3A"/>
                </a:solidFill>
                <a:latin typeface="Ubuntu Light"/>
                <a:cs typeface="Ubuntu Light"/>
              </a:defRPr>
            </a:lvl1pPr>
          </a:lstStyle>
          <a:p>
            <a:pPr lvl="0"/>
            <a:r>
              <a:rPr lang="de-DE"/>
              <a:t>Über d.velop</a:t>
            </a:r>
          </a:p>
        </p:txBody>
      </p:sp>
      <p:sp>
        <p:nvSpPr>
          <p:cNvPr id="9" name="Textplatzhalter 15"/>
          <p:cNvSpPr>
            <a:spLocks noGrp="1"/>
          </p:cNvSpPr>
          <p:nvPr>
            <p:ph type="body" sz="quarter" idx="12" hasCustomPrompt="1"/>
          </p:nvPr>
        </p:nvSpPr>
        <p:spPr>
          <a:xfrm>
            <a:off x="4344313" y="3638551"/>
            <a:ext cx="3757045" cy="408516"/>
          </a:xfrm>
          <a:prstGeom prst="rect">
            <a:avLst/>
          </a:prstGeom>
        </p:spPr>
        <p:txBody>
          <a:bodyPr vert="horz" lIns="121899" tIns="60949" rIns="121899" bIns="60949"/>
          <a:lstStyle>
            <a:lvl1pPr marL="0" indent="0">
              <a:buNone/>
              <a:defRPr sz="2100">
                <a:solidFill>
                  <a:srgbClr val="3A3A3A"/>
                </a:solidFill>
              </a:defRPr>
            </a:lvl1pPr>
          </a:lstStyle>
          <a:p>
            <a:pPr lvl="0"/>
            <a:r>
              <a:rPr lang="de-DE" sz="2100"/>
              <a:t>Subheadline</a:t>
            </a:r>
            <a:endParaRPr lang="de-DE"/>
          </a:p>
        </p:txBody>
      </p:sp>
      <p:pic>
        <p:nvPicPr>
          <p:cNvPr id="10" name="Bild 20" descr="dve logo 2018 End_invers.ai">
            <a:extLst>
              <a:ext uri="{FF2B5EF4-FFF2-40B4-BE49-F238E27FC236}">
                <a16:creationId xmlns:a16="http://schemas.microsoft.com/office/drawing/2014/main" id="{4DFBFD48-EFD0-5D4E-A82F-0814A0DC1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39781" y="-133414"/>
            <a:ext cx="986574" cy="789464"/>
          </a:xfrm>
          <a:prstGeom prst="rect">
            <a:avLst/>
          </a:prstGeom>
        </p:spPr>
      </p:pic>
      <p:pic>
        <p:nvPicPr>
          <p:cNvPr id="11" name="Bild 2">
            <a:extLst>
              <a:ext uri="{FF2B5EF4-FFF2-40B4-BE49-F238E27FC236}">
                <a16:creationId xmlns:a16="http://schemas.microsoft.com/office/drawing/2014/main" id="{0B61247F-627B-4E24-BB1A-A914F28344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82542" y="169712"/>
            <a:ext cx="474923" cy="154389"/>
          </a:xfrm>
          <a:prstGeom prst="rect">
            <a:avLst/>
          </a:prstGeom>
          <a:noFill/>
        </p:spPr>
      </p:pic>
    </p:spTree>
    <p:extLst>
      <p:ext uri="{BB962C8B-B14F-4D97-AF65-F5344CB8AC3E}">
        <p14:creationId xmlns:p14="http://schemas.microsoft.com/office/powerpoint/2010/main" val="1528396939"/>
      </p:ext>
    </p:extLst>
  </p:cSld>
  <p:clrMapOvr>
    <a:masterClrMapping/>
  </p:clrMapOvr>
  <p:transition spd="slow">
    <p:push dir="u"/>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Benutzerdefiniertes Layout">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8A6667AA-7268-46EC-A6A5-D2E006D89004}"/>
              </a:ext>
            </a:extLst>
          </p:cNvPr>
          <p:cNvSpPr/>
          <p:nvPr userDrawn="1"/>
        </p:nvSpPr>
        <p:spPr>
          <a:xfrm>
            <a:off x="0" y="0"/>
            <a:ext cx="12188824" cy="6856214"/>
          </a:xfrm>
          <a:prstGeom prst="rect">
            <a:avLst/>
          </a:prstGeom>
          <a:gradFill>
            <a:gsLst>
              <a:gs pos="10000">
                <a:srgbClr val="FF493B"/>
              </a:gs>
              <a:gs pos="100000">
                <a:srgbClr val="FF8F06"/>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61474804"/>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Fixes Element (Logo)">
    <p:spTree>
      <p:nvGrpSpPr>
        <p:cNvPr id="1" name=""/>
        <p:cNvGrpSpPr/>
        <p:nvPr/>
      </p:nvGrpSpPr>
      <p:grpSpPr>
        <a:xfrm>
          <a:off x="0" y="0"/>
          <a:ext cx="0" cy="0"/>
          <a:chOff x="0" y="0"/>
          <a:chExt cx="0" cy="0"/>
        </a:xfrm>
      </p:grpSpPr>
      <p:pic>
        <p:nvPicPr>
          <p:cNvPr id="9" name="Bild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82542" y="169712"/>
            <a:ext cx="474923" cy="154389"/>
          </a:xfrm>
          <a:prstGeom prst="rect">
            <a:avLst/>
          </a:prstGeom>
        </p:spPr>
      </p:pic>
    </p:spTree>
    <p:extLst>
      <p:ext uri="{BB962C8B-B14F-4D97-AF65-F5344CB8AC3E}">
        <p14:creationId xmlns:p14="http://schemas.microsoft.com/office/powerpoint/2010/main" val="688994089"/>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7 Zwischenfolie weiß">
    <p:spTree>
      <p:nvGrpSpPr>
        <p:cNvPr id="1" name=""/>
        <p:cNvGrpSpPr/>
        <p:nvPr/>
      </p:nvGrpSpPr>
      <p:grpSpPr>
        <a:xfrm>
          <a:off x="0" y="0"/>
          <a:ext cx="0" cy="0"/>
          <a:chOff x="0" y="0"/>
          <a:chExt cx="0" cy="0"/>
        </a:xfrm>
      </p:grpSpPr>
      <p:sp>
        <p:nvSpPr>
          <p:cNvPr id="5" name="Bildplatzhalter 4"/>
          <p:cNvSpPr>
            <a:spLocks noGrp="1"/>
          </p:cNvSpPr>
          <p:nvPr>
            <p:ph type="pic" sz="quarter" idx="14"/>
          </p:nvPr>
        </p:nvSpPr>
        <p:spPr>
          <a:xfrm>
            <a:off x="-1" y="0"/>
            <a:ext cx="12188825" cy="6858000"/>
          </a:xfrm>
          <a:prstGeom prst="rect">
            <a:avLst/>
          </a:prstGeom>
        </p:spPr>
        <p:txBody>
          <a:bodyPr vert="horz"/>
          <a:lstStyle>
            <a:lvl1pPr>
              <a:defRPr>
                <a:solidFill>
                  <a:schemeClr val="bg1"/>
                </a:solidFill>
              </a:defRPr>
            </a:lvl1pPr>
          </a:lstStyle>
          <a:p>
            <a:endParaRPr lang="de-DE"/>
          </a:p>
        </p:txBody>
      </p:sp>
      <p:sp>
        <p:nvSpPr>
          <p:cNvPr id="7" name="Textplatzhalter 2"/>
          <p:cNvSpPr>
            <a:spLocks noGrp="1"/>
          </p:cNvSpPr>
          <p:nvPr>
            <p:ph type="body" sz="quarter" idx="10" hasCustomPrompt="1"/>
          </p:nvPr>
        </p:nvSpPr>
        <p:spPr>
          <a:xfrm>
            <a:off x="2182578" y="2184978"/>
            <a:ext cx="2249510" cy="1926167"/>
          </a:xfrm>
          <a:prstGeom prst="rect">
            <a:avLst/>
          </a:prstGeom>
        </p:spPr>
        <p:txBody>
          <a:bodyPr vert="horz" lIns="121899" tIns="60949" rIns="121899" bIns="60949"/>
          <a:lstStyle>
            <a:lvl1pPr marL="0" indent="0">
              <a:buNone/>
              <a:defRPr sz="13300">
                <a:solidFill>
                  <a:schemeClr val="bg1"/>
                </a:solidFill>
                <a:latin typeface="Ubuntu"/>
                <a:cs typeface="Ubuntu"/>
              </a:defRPr>
            </a:lvl1pPr>
          </a:lstStyle>
          <a:p>
            <a:pPr lvl="0"/>
            <a:r>
              <a:rPr lang="de-DE"/>
              <a:t>01</a:t>
            </a:r>
          </a:p>
        </p:txBody>
      </p:sp>
      <p:sp>
        <p:nvSpPr>
          <p:cNvPr id="8" name="Textplatzhalter 13"/>
          <p:cNvSpPr>
            <a:spLocks noGrp="1"/>
          </p:cNvSpPr>
          <p:nvPr>
            <p:ph type="body" sz="quarter" idx="11" hasCustomPrompt="1"/>
          </p:nvPr>
        </p:nvSpPr>
        <p:spPr>
          <a:xfrm>
            <a:off x="4294155" y="2452504"/>
            <a:ext cx="5936432" cy="1185133"/>
          </a:xfrm>
          <a:prstGeom prst="rect">
            <a:avLst/>
          </a:prstGeom>
        </p:spPr>
        <p:txBody>
          <a:bodyPr vert="horz" lIns="121899" tIns="60949" rIns="121899" bIns="60949"/>
          <a:lstStyle>
            <a:lvl1pPr marL="0" indent="0">
              <a:buNone/>
              <a:defRPr sz="7200">
                <a:solidFill>
                  <a:schemeClr val="bg1"/>
                </a:solidFill>
                <a:latin typeface="Ubuntu Light"/>
                <a:cs typeface="Ubuntu Light"/>
              </a:defRPr>
            </a:lvl1pPr>
          </a:lstStyle>
          <a:p>
            <a:pPr lvl="0"/>
            <a:r>
              <a:rPr lang="de-DE"/>
              <a:t>Über </a:t>
            </a:r>
            <a:r>
              <a:rPr lang="de-DE" err="1"/>
              <a:t>d.velop</a:t>
            </a:r>
            <a:endParaRPr lang="de-DE"/>
          </a:p>
        </p:txBody>
      </p:sp>
      <p:sp>
        <p:nvSpPr>
          <p:cNvPr id="9" name="Textplatzhalter 15"/>
          <p:cNvSpPr>
            <a:spLocks noGrp="1"/>
          </p:cNvSpPr>
          <p:nvPr>
            <p:ph type="body" sz="quarter" idx="12" hasCustomPrompt="1"/>
          </p:nvPr>
        </p:nvSpPr>
        <p:spPr>
          <a:xfrm>
            <a:off x="4344313" y="3638551"/>
            <a:ext cx="3757045" cy="408516"/>
          </a:xfrm>
          <a:prstGeom prst="rect">
            <a:avLst/>
          </a:prstGeom>
        </p:spPr>
        <p:txBody>
          <a:bodyPr vert="horz" lIns="121899" tIns="60949" rIns="121899" bIns="60949"/>
          <a:lstStyle>
            <a:lvl1pPr marL="0" indent="0">
              <a:buNone/>
              <a:defRPr sz="2100">
                <a:solidFill>
                  <a:schemeClr val="bg1"/>
                </a:solidFill>
              </a:defRPr>
            </a:lvl1pPr>
          </a:lstStyle>
          <a:p>
            <a:pPr lvl="0"/>
            <a:r>
              <a:rPr lang="de-DE" sz="2100"/>
              <a:t>Subheadline</a:t>
            </a:r>
            <a:endParaRPr lang="de-DE"/>
          </a:p>
        </p:txBody>
      </p:sp>
      <p:pic>
        <p:nvPicPr>
          <p:cNvPr id="10" name="Bild 20" descr="dve logo 2018 End_invers.ai">
            <a:extLst>
              <a:ext uri="{FF2B5EF4-FFF2-40B4-BE49-F238E27FC236}">
                <a16:creationId xmlns:a16="http://schemas.microsoft.com/office/drawing/2014/main" id="{4DFBFD48-EFD0-5D4E-A82F-0814A0DC1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39781" y="-133414"/>
            <a:ext cx="986574" cy="789464"/>
          </a:xfrm>
          <a:prstGeom prst="rect">
            <a:avLst/>
          </a:prstGeom>
        </p:spPr>
      </p:pic>
      <p:sp>
        <p:nvSpPr>
          <p:cNvPr id="11" name="Bildplatzhalter 4">
            <a:extLst>
              <a:ext uri="{FF2B5EF4-FFF2-40B4-BE49-F238E27FC236}">
                <a16:creationId xmlns:a16="http://schemas.microsoft.com/office/drawing/2014/main" id="{1EDC0CAA-5E54-42ED-A1A3-B44A08D6C87C}"/>
              </a:ext>
            </a:extLst>
          </p:cNvPr>
          <p:cNvSpPr>
            <a:spLocks noGrp="1"/>
          </p:cNvSpPr>
          <p:nvPr>
            <p:ph type="pic" sz="quarter" idx="15" hasCustomPrompt="1"/>
          </p:nvPr>
        </p:nvSpPr>
        <p:spPr>
          <a:xfrm>
            <a:off x="0" y="0"/>
            <a:ext cx="12188825" cy="6858000"/>
          </a:xfrm>
          <a:prstGeom prst="rect">
            <a:avLst/>
          </a:prstGeom>
          <a:noFill/>
        </p:spPr>
        <p:txBody>
          <a:bodyPr vert="horz"/>
          <a:lstStyle>
            <a:lvl1pPr marL="571500" indent="-571500">
              <a:buFont typeface="Arial" panose="020B0604020202020204" pitchFamily="34" charset="0"/>
              <a:buChar char="•"/>
              <a:defRPr>
                <a:solidFill>
                  <a:schemeClr val="bg1"/>
                </a:solidFill>
              </a:defRPr>
            </a:lvl1pPr>
          </a:lstStyle>
          <a:p>
            <a:r>
              <a:rPr lang="de-DE"/>
              <a:t>Farbverlauf</a:t>
            </a:r>
          </a:p>
        </p:txBody>
      </p:sp>
      <p:pic>
        <p:nvPicPr>
          <p:cNvPr id="12" name="Grafik 11">
            <a:extLst>
              <a:ext uri="{FF2B5EF4-FFF2-40B4-BE49-F238E27FC236}">
                <a16:creationId xmlns:a16="http://schemas.microsoft.com/office/drawing/2014/main" id="{7CF575AA-FD31-4D5F-8831-1DA0994A3DA6}"/>
              </a:ext>
            </a:extLst>
          </p:cNvPr>
          <p:cNvPicPr>
            <a:picLocks noChangeAspect="1"/>
          </p:cNvPicPr>
          <p:nvPr userDrawn="1"/>
        </p:nvPicPr>
        <p:blipFill>
          <a:blip r:embed="rId3"/>
          <a:stretch>
            <a:fillRect/>
          </a:stretch>
        </p:blipFill>
        <p:spPr>
          <a:xfrm>
            <a:off x="11427148" y="93854"/>
            <a:ext cx="603307" cy="322468"/>
          </a:xfrm>
          <a:prstGeom prst="rect">
            <a:avLst/>
          </a:prstGeom>
        </p:spPr>
      </p:pic>
    </p:spTree>
    <p:extLst>
      <p:ext uri="{BB962C8B-B14F-4D97-AF65-F5344CB8AC3E}">
        <p14:creationId xmlns:p14="http://schemas.microsoft.com/office/powerpoint/2010/main" val="3209991007"/>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8 Bild + Basic Folie schwarzer Text">
    <p:spTree>
      <p:nvGrpSpPr>
        <p:cNvPr id="1" name=""/>
        <p:cNvGrpSpPr/>
        <p:nvPr/>
      </p:nvGrpSpPr>
      <p:grpSpPr>
        <a:xfrm>
          <a:off x="0" y="0"/>
          <a:ext cx="0" cy="0"/>
          <a:chOff x="0" y="0"/>
          <a:chExt cx="0" cy="0"/>
        </a:xfrm>
      </p:grpSpPr>
      <p:pic>
        <p:nvPicPr>
          <p:cNvPr id="3" name="Bild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82542" y="169712"/>
            <a:ext cx="474923" cy="154389"/>
          </a:xfrm>
          <a:prstGeom prst="rect">
            <a:avLst/>
          </a:prstGeom>
        </p:spPr>
      </p:pic>
      <p:sp>
        <p:nvSpPr>
          <p:cNvPr id="12" name="Foliennummernplatzhalter 1"/>
          <p:cNvSpPr txBox="1">
            <a:spLocks/>
          </p:cNvSpPr>
          <p:nvPr userDrawn="1"/>
        </p:nvSpPr>
        <p:spPr>
          <a:xfrm>
            <a:off x="11560256" y="6469244"/>
            <a:ext cx="511917" cy="365125"/>
          </a:xfrm>
          <a:prstGeom prst="rect">
            <a:avLst/>
          </a:prstGeom>
        </p:spPr>
        <p:txBody>
          <a:bodyPr lIns="121899" tIns="60949" rIns="121899" bIns="60949"/>
          <a:lstStyle>
            <a:defPPr>
              <a:defRPr lang="de-DE"/>
            </a:defPPr>
            <a:lvl1pPr marL="0" algn="l" defTabSz="457200" rtl="0" eaLnBrk="1" latinLnBrk="0" hangingPunct="1">
              <a:defRPr sz="1800" kern="1200">
                <a:solidFill>
                  <a:srgbClr val="333E4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991DA0-33FB-D643-956A-DF909914E7D3}" type="slidenum">
              <a:rPr lang="de-DE" sz="1100">
                <a:solidFill>
                  <a:srgbClr val="3A3A3A"/>
                </a:solidFill>
                <a:latin typeface="Ubuntu Light"/>
                <a:cs typeface="Ubuntu Light"/>
              </a:rPr>
              <a:pPr/>
              <a:t>‹#›</a:t>
            </a:fld>
            <a:endParaRPr lang="de-DE" sz="1100">
              <a:solidFill>
                <a:srgbClr val="3A3A3A"/>
              </a:solidFill>
              <a:latin typeface="Ubuntu Light"/>
              <a:cs typeface="Ubuntu Light"/>
            </a:endParaRPr>
          </a:p>
        </p:txBody>
      </p:sp>
      <p:sp>
        <p:nvSpPr>
          <p:cNvPr id="14" name="Textplatzhalter 12"/>
          <p:cNvSpPr>
            <a:spLocks noGrp="1"/>
          </p:cNvSpPr>
          <p:nvPr>
            <p:ph type="body" sz="quarter" idx="20" hasCustomPrompt="1"/>
          </p:nvPr>
        </p:nvSpPr>
        <p:spPr>
          <a:xfrm>
            <a:off x="116652" y="6524012"/>
            <a:ext cx="2111375" cy="238125"/>
          </a:xfrm>
          <a:prstGeom prst="rect">
            <a:avLst/>
          </a:prstGeom>
        </p:spPr>
        <p:txBody>
          <a:bodyPr vert="horz"/>
          <a:lstStyle>
            <a:lvl1pPr marL="0" indent="0">
              <a:buNone/>
              <a:defRPr sz="900" b="0" i="0">
                <a:solidFill>
                  <a:srgbClr val="3A3A3A"/>
                </a:solidFill>
                <a:latin typeface="Ubuntu Light"/>
                <a:cs typeface="Ubuntu Light"/>
              </a:defRPr>
            </a:lvl1pPr>
          </a:lstStyle>
          <a:p>
            <a:pPr lvl="0"/>
            <a:r>
              <a:rPr lang="de-DE"/>
              <a:t>Über d.velop</a:t>
            </a:r>
          </a:p>
        </p:txBody>
      </p:sp>
      <p:cxnSp>
        <p:nvCxnSpPr>
          <p:cNvPr id="15" name="Gerade Verbindung 14"/>
          <p:cNvCxnSpPr/>
          <p:nvPr userDrawn="1"/>
        </p:nvCxnSpPr>
        <p:spPr>
          <a:xfrm>
            <a:off x="200019" y="6441677"/>
            <a:ext cx="11757445" cy="0"/>
          </a:xfrm>
          <a:prstGeom prst="line">
            <a:avLst/>
          </a:prstGeom>
          <a:ln w="19050">
            <a:gradFill>
              <a:gsLst>
                <a:gs pos="0">
                  <a:srgbClr val="2575FC"/>
                </a:gs>
                <a:gs pos="100000">
                  <a:srgbClr val="00ECBC"/>
                </a:gs>
              </a:gsLst>
              <a:lin ang="5400000" scaled="1"/>
            </a:gradFill>
          </a:ln>
          <a:effectLst/>
        </p:spPr>
        <p:style>
          <a:lnRef idx="2">
            <a:schemeClr val="accent1"/>
          </a:lnRef>
          <a:fillRef idx="0">
            <a:schemeClr val="accent1"/>
          </a:fillRef>
          <a:effectRef idx="1">
            <a:schemeClr val="accent1"/>
          </a:effectRef>
          <a:fontRef idx="minor">
            <a:schemeClr val="tx1"/>
          </a:fontRef>
        </p:style>
      </p:cxnSp>
      <p:sp>
        <p:nvSpPr>
          <p:cNvPr id="8" name="Textplatzhalter 7">
            <a:extLst>
              <a:ext uri="{FF2B5EF4-FFF2-40B4-BE49-F238E27FC236}">
                <a16:creationId xmlns:a16="http://schemas.microsoft.com/office/drawing/2014/main" id="{F1DE448A-9BF6-324D-826B-B901ABD339E8}"/>
              </a:ext>
            </a:extLst>
          </p:cNvPr>
          <p:cNvSpPr>
            <a:spLocks noGrp="1"/>
          </p:cNvSpPr>
          <p:nvPr>
            <p:ph type="body" sz="quarter" idx="21" hasCustomPrompt="1"/>
          </p:nvPr>
        </p:nvSpPr>
        <p:spPr>
          <a:xfrm>
            <a:off x="744029" y="130441"/>
            <a:ext cx="8041156" cy="525462"/>
          </a:xfrm>
          <a:prstGeom prst="rect">
            <a:avLst/>
          </a:prstGeom>
          <a:ln>
            <a:noFill/>
          </a:ln>
        </p:spPr>
        <p:txBody>
          <a:bodyPr/>
          <a:lstStyle>
            <a:lvl1pPr marL="0" indent="0">
              <a:buNone/>
              <a:defRPr sz="2400" b="0" i="0">
                <a:solidFill>
                  <a:srgbClr val="2575FC"/>
                </a:solidFill>
                <a:latin typeface="Ubuntu Medium" panose="020B0504030602030204" pitchFamily="34" charset="0"/>
              </a:defRPr>
            </a:lvl1pPr>
          </a:lstStyle>
          <a:p>
            <a:r>
              <a:rPr lang="de-DE" sz="2400"/>
              <a:t>Überschrift</a:t>
            </a:r>
            <a:endParaRPr lang="de-DE"/>
          </a:p>
        </p:txBody>
      </p:sp>
      <p:pic>
        <p:nvPicPr>
          <p:cNvPr id="9" name="Grafik 8">
            <a:extLst>
              <a:ext uri="{FF2B5EF4-FFF2-40B4-BE49-F238E27FC236}">
                <a16:creationId xmlns:a16="http://schemas.microsoft.com/office/drawing/2014/main" id="{14D6D5B2-33F4-1E47-A10C-961555904580}"/>
              </a:ext>
            </a:extLst>
          </p:cNvPr>
          <p:cNvPicPr>
            <a:picLocks noChangeAspect="1"/>
          </p:cNvPicPr>
          <p:nvPr userDrawn="1"/>
        </p:nvPicPr>
        <p:blipFill>
          <a:blip r:embed="rId3"/>
          <a:stretch>
            <a:fillRect/>
          </a:stretch>
        </p:blipFill>
        <p:spPr>
          <a:xfrm rot="10800000" flipV="1">
            <a:off x="-45720" y="150079"/>
            <a:ext cx="313668" cy="486186"/>
          </a:xfrm>
          <a:prstGeom prst="rect">
            <a:avLst/>
          </a:prstGeom>
        </p:spPr>
      </p:pic>
      <p:sp>
        <p:nvSpPr>
          <p:cNvPr id="5" name="Textplatzhalter 4">
            <a:extLst>
              <a:ext uri="{FF2B5EF4-FFF2-40B4-BE49-F238E27FC236}">
                <a16:creationId xmlns:a16="http://schemas.microsoft.com/office/drawing/2014/main" id="{F7D3C907-096E-4558-AD7B-9CA09941BD4A}"/>
              </a:ext>
            </a:extLst>
          </p:cNvPr>
          <p:cNvSpPr>
            <a:spLocks noGrp="1"/>
          </p:cNvSpPr>
          <p:nvPr>
            <p:ph type="body" sz="quarter" idx="22"/>
          </p:nvPr>
        </p:nvSpPr>
        <p:spPr>
          <a:xfrm>
            <a:off x="6094411" y="1151863"/>
            <a:ext cx="5863053" cy="5125367"/>
          </a:xfrm>
          <a:prstGeom prst="rect">
            <a:avLst/>
          </a:prstGeom>
        </p:spPr>
        <p:txBody>
          <a:bodyPr/>
          <a:lstStyle>
            <a:lvl1pPr>
              <a:defRPr sz="2400">
                <a:solidFill>
                  <a:srgbClr val="3A3A3A"/>
                </a:solidFill>
                <a:latin typeface="Ubuntu Light" panose="020B0304030602030204" pitchFamily="34" charset="0"/>
              </a:defRPr>
            </a:lvl1pPr>
            <a:lvl2pPr>
              <a:defRPr sz="2000">
                <a:solidFill>
                  <a:srgbClr val="3A3A3A"/>
                </a:solidFill>
                <a:latin typeface="Ubuntu Light" panose="020B0304030602030204" pitchFamily="34" charset="0"/>
              </a:defRPr>
            </a:lvl2pPr>
            <a:lvl3pPr>
              <a:defRPr sz="1600">
                <a:solidFill>
                  <a:srgbClr val="3A3A3A"/>
                </a:solidFill>
                <a:latin typeface="Ubuntu Light" panose="020B0304030602030204" pitchFamily="34" charset="0"/>
              </a:defRPr>
            </a:lvl3pPr>
            <a:lvl4pPr>
              <a:defRPr sz="1400">
                <a:solidFill>
                  <a:srgbClr val="3A3A3A"/>
                </a:solidFill>
                <a:latin typeface="Ubuntu Light" panose="020B0304030602030204" pitchFamily="34" charset="0"/>
              </a:defRPr>
            </a:lvl4pPr>
            <a:lvl5pPr>
              <a:defRPr sz="1400">
                <a:solidFill>
                  <a:srgbClr val="3A3A3A"/>
                </a:solidFill>
                <a:latin typeface="Ubuntu Light" panose="020B030403060203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Bildplatzhalter 3">
            <a:extLst>
              <a:ext uri="{FF2B5EF4-FFF2-40B4-BE49-F238E27FC236}">
                <a16:creationId xmlns:a16="http://schemas.microsoft.com/office/drawing/2014/main" id="{13CFDEF5-3056-45A8-A5E5-B5FE7D4B22FF}"/>
              </a:ext>
            </a:extLst>
          </p:cNvPr>
          <p:cNvSpPr>
            <a:spLocks noGrp="1"/>
          </p:cNvSpPr>
          <p:nvPr>
            <p:ph type="pic" sz="quarter" idx="23"/>
          </p:nvPr>
        </p:nvSpPr>
        <p:spPr>
          <a:xfrm>
            <a:off x="744029" y="1151862"/>
            <a:ext cx="5350382" cy="5125349"/>
          </a:xfrm>
          <a:prstGeom prst="rect">
            <a:avLst/>
          </a:prstGeom>
        </p:spPr>
        <p:txBody>
          <a:bodyPr/>
          <a:lstStyle>
            <a:lvl1pPr>
              <a:defRPr>
                <a:solidFill>
                  <a:srgbClr val="3A3A3A"/>
                </a:solidFill>
              </a:defRPr>
            </a:lvl1pPr>
          </a:lstStyle>
          <a:p>
            <a:endParaRPr lang="de-DE"/>
          </a:p>
        </p:txBody>
      </p:sp>
    </p:spTree>
    <p:extLst>
      <p:ext uri="{BB962C8B-B14F-4D97-AF65-F5344CB8AC3E}">
        <p14:creationId xmlns:p14="http://schemas.microsoft.com/office/powerpoint/2010/main" val="16213750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4"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9 Bild + Basic Folie weißer Text">
    <p:bg>
      <p:bgPr>
        <a:solidFill>
          <a:srgbClr val="333E48"/>
        </a:solidFill>
        <a:effectLst/>
      </p:bgPr>
    </p:bg>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79449D96-8FC0-48F2-A851-B3E4D4EED37B}"/>
              </a:ext>
            </a:extLst>
          </p:cNvPr>
          <p:cNvPicPr>
            <a:picLocks noChangeAspect="1"/>
          </p:cNvPicPr>
          <p:nvPr userDrawn="1"/>
        </p:nvPicPr>
        <p:blipFill>
          <a:blip r:embed="rId2"/>
          <a:stretch>
            <a:fillRect/>
          </a:stretch>
        </p:blipFill>
        <p:spPr>
          <a:xfrm>
            <a:off x="11427148" y="93854"/>
            <a:ext cx="603307" cy="322468"/>
          </a:xfrm>
          <a:prstGeom prst="rect">
            <a:avLst/>
          </a:prstGeom>
        </p:spPr>
      </p:pic>
      <p:sp>
        <p:nvSpPr>
          <p:cNvPr id="12" name="Foliennummernplatzhalter 1"/>
          <p:cNvSpPr txBox="1">
            <a:spLocks/>
          </p:cNvSpPr>
          <p:nvPr userDrawn="1"/>
        </p:nvSpPr>
        <p:spPr>
          <a:xfrm>
            <a:off x="11560256" y="6469244"/>
            <a:ext cx="511917" cy="365125"/>
          </a:xfrm>
          <a:prstGeom prst="rect">
            <a:avLst/>
          </a:prstGeom>
        </p:spPr>
        <p:txBody>
          <a:bodyPr lIns="121899" tIns="60949" rIns="121899" bIns="60949"/>
          <a:lstStyle>
            <a:defPPr>
              <a:defRPr lang="de-DE"/>
            </a:defPPr>
            <a:lvl1pPr marL="0" algn="l" defTabSz="457200" rtl="0" eaLnBrk="1" latinLnBrk="0" hangingPunct="1">
              <a:defRPr sz="1800" kern="1200">
                <a:solidFill>
                  <a:srgbClr val="333E4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991DA0-33FB-D643-956A-DF909914E7D3}" type="slidenum">
              <a:rPr lang="de-DE" sz="1100">
                <a:solidFill>
                  <a:schemeClr val="bg1"/>
                </a:solidFill>
                <a:latin typeface="Ubuntu Light"/>
                <a:cs typeface="Ubuntu Light"/>
              </a:rPr>
              <a:pPr/>
              <a:t>‹#›</a:t>
            </a:fld>
            <a:endParaRPr lang="de-DE" sz="1100">
              <a:solidFill>
                <a:schemeClr val="bg1"/>
              </a:solidFill>
              <a:latin typeface="Ubuntu Light"/>
              <a:cs typeface="Ubuntu Light"/>
            </a:endParaRPr>
          </a:p>
        </p:txBody>
      </p:sp>
      <p:sp>
        <p:nvSpPr>
          <p:cNvPr id="14" name="Textplatzhalter 12"/>
          <p:cNvSpPr>
            <a:spLocks noGrp="1"/>
          </p:cNvSpPr>
          <p:nvPr>
            <p:ph type="body" sz="quarter" idx="20" hasCustomPrompt="1"/>
          </p:nvPr>
        </p:nvSpPr>
        <p:spPr>
          <a:xfrm>
            <a:off x="116652" y="6524012"/>
            <a:ext cx="2111375" cy="238125"/>
          </a:xfrm>
          <a:prstGeom prst="rect">
            <a:avLst/>
          </a:prstGeom>
        </p:spPr>
        <p:txBody>
          <a:bodyPr vert="horz"/>
          <a:lstStyle>
            <a:lvl1pPr marL="0" indent="0">
              <a:buNone/>
              <a:defRPr sz="900" b="0" i="0">
                <a:solidFill>
                  <a:schemeClr val="bg1"/>
                </a:solidFill>
                <a:latin typeface="Ubuntu Light"/>
                <a:cs typeface="Ubuntu Light"/>
              </a:defRPr>
            </a:lvl1pPr>
          </a:lstStyle>
          <a:p>
            <a:pPr lvl="0"/>
            <a:r>
              <a:rPr lang="de-DE"/>
              <a:t>Über d.velop</a:t>
            </a:r>
          </a:p>
        </p:txBody>
      </p:sp>
      <p:cxnSp>
        <p:nvCxnSpPr>
          <p:cNvPr id="15" name="Gerade Verbindung 14"/>
          <p:cNvCxnSpPr/>
          <p:nvPr userDrawn="1"/>
        </p:nvCxnSpPr>
        <p:spPr>
          <a:xfrm>
            <a:off x="200019" y="6441677"/>
            <a:ext cx="11757445" cy="0"/>
          </a:xfrm>
          <a:prstGeom prst="line">
            <a:avLst/>
          </a:prstGeom>
          <a:ln w="19050">
            <a:gradFill>
              <a:gsLst>
                <a:gs pos="0">
                  <a:srgbClr val="2575FC"/>
                </a:gs>
                <a:gs pos="100000">
                  <a:srgbClr val="00ECBC"/>
                </a:gs>
              </a:gsLst>
              <a:lin ang="5400000" scaled="1"/>
            </a:gradFill>
          </a:ln>
          <a:effectLst/>
        </p:spPr>
        <p:style>
          <a:lnRef idx="2">
            <a:schemeClr val="accent1"/>
          </a:lnRef>
          <a:fillRef idx="0">
            <a:schemeClr val="accent1"/>
          </a:fillRef>
          <a:effectRef idx="1">
            <a:schemeClr val="accent1"/>
          </a:effectRef>
          <a:fontRef idx="minor">
            <a:schemeClr val="tx1"/>
          </a:fontRef>
        </p:style>
      </p:cxnSp>
      <p:sp>
        <p:nvSpPr>
          <p:cNvPr id="8" name="Textplatzhalter 7">
            <a:extLst>
              <a:ext uri="{FF2B5EF4-FFF2-40B4-BE49-F238E27FC236}">
                <a16:creationId xmlns:a16="http://schemas.microsoft.com/office/drawing/2014/main" id="{F1DE448A-9BF6-324D-826B-B901ABD339E8}"/>
              </a:ext>
            </a:extLst>
          </p:cNvPr>
          <p:cNvSpPr>
            <a:spLocks noGrp="1"/>
          </p:cNvSpPr>
          <p:nvPr>
            <p:ph type="body" sz="quarter" idx="21" hasCustomPrompt="1"/>
          </p:nvPr>
        </p:nvSpPr>
        <p:spPr>
          <a:xfrm>
            <a:off x="744029" y="130441"/>
            <a:ext cx="8041156" cy="525462"/>
          </a:xfrm>
          <a:prstGeom prst="rect">
            <a:avLst/>
          </a:prstGeom>
          <a:ln>
            <a:noFill/>
          </a:ln>
        </p:spPr>
        <p:txBody>
          <a:bodyPr/>
          <a:lstStyle>
            <a:lvl1pPr marL="0" indent="0">
              <a:buNone/>
              <a:defRPr sz="2400" b="0" i="0">
                <a:solidFill>
                  <a:srgbClr val="2575FC"/>
                </a:solidFill>
                <a:latin typeface="Ubuntu Medium" panose="020B0504030602030204" pitchFamily="34" charset="0"/>
              </a:defRPr>
            </a:lvl1pPr>
          </a:lstStyle>
          <a:p>
            <a:r>
              <a:rPr lang="de-DE" sz="2400"/>
              <a:t>Überschrift</a:t>
            </a:r>
            <a:endParaRPr lang="de-DE"/>
          </a:p>
        </p:txBody>
      </p:sp>
      <p:pic>
        <p:nvPicPr>
          <p:cNvPr id="9" name="Grafik 8">
            <a:extLst>
              <a:ext uri="{FF2B5EF4-FFF2-40B4-BE49-F238E27FC236}">
                <a16:creationId xmlns:a16="http://schemas.microsoft.com/office/drawing/2014/main" id="{14D6D5B2-33F4-1E47-A10C-961555904580}"/>
              </a:ext>
            </a:extLst>
          </p:cNvPr>
          <p:cNvPicPr>
            <a:picLocks noChangeAspect="1"/>
          </p:cNvPicPr>
          <p:nvPr userDrawn="1"/>
        </p:nvPicPr>
        <p:blipFill>
          <a:blip r:embed="rId3"/>
          <a:stretch>
            <a:fillRect/>
          </a:stretch>
        </p:blipFill>
        <p:spPr>
          <a:xfrm rot="10800000" flipV="1">
            <a:off x="-45720" y="150079"/>
            <a:ext cx="313668" cy="486186"/>
          </a:xfrm>
          <a:prstGeom prst="rect">
            <a:avLst/>
          </a:prstGeom>
        </p:spPr>
      </p:pic>
      <p:sp>
        <p:nvSpPr>
          <p:cNvPr id="5" name="Textplatzhalter 4">
            <a:extLst>
              <a:ext uri="{FF2B5EF4-FFF2-40B4-BE49-F238E27FC236}">
                <a16:creationId xmlns:a16="http://schemas.microsoft.com/office/drawing/2014/main" id="{F7D3C907-096E-4558-AD7B-9CA09941BD4A}"/>
              </a:ext>
            </a:extLst>
          </p:cNvPr>
          <p:cNvSpPr>
            <a:spLocks noGrp="1"/>
          </p:cNvSpPr>
          <p:nvPr>
            <p:ph type="body" sz="quarter" idx="22"/>
          </p:nvPr>
        </p:nvSpPr>
        <p:spPr>
          <a:xfrm>
            <a:off x="6094411" y="1151863"/>
            <a:ext cx="5863053" cy="5125367"/>
          </a:xfrm>
          <a:prstGeom prst="rect">
            <a:avLst/>
          </a:prstGeom>
        </p:spPr>
        <p:txBody>
          <a:bodyPr/>
          <a:lstStyle>
            <a:lvl1pPr>
              <a:defRPr sz="2400">
                <a:solidFill>
                  <a:schemeClr val="bg1"/>
                </a:solidFill>
                <a:latin typeface="Ubuntu Light" panose="020B0304030602030204" pitchFamily="34" charset="0"/>
              </a:defRPr>
            </a:lvl1pPr>
            <a:lvl2pPr>
              <a:defRPr sz="2000">
                <a:solidFill>
                  <a:schemeClr val="bg1"/>
                </a:solidFill>
                <a:latin typeface="Ubuntu Light" panose="020B0304030602030204" pitchFamily="34" charset="0"/>
              </a:defRPr>
            </a:lvl2pPr>
            <a:lvl3pPr>
              <a:defRPr sz="1600">
                <a:solidFill>
                  <a:schemeClr val="bg1"/>
                </a:solidFill>
                <a:latin typeface="Ubuntu Light" panose="020B0304030602030204" pitchFamily="34" charset="0"/>
              </a:defRPr>
            </a:lvl3pPr>
            <a:lvl4pPr>
              <a:defRPr sz="1400">
                <a:solidFill>
                  <a:schemeClr val="bg1"/>
                </a:solidFill>
                <a:latin typeface="Ubuntu Light" panose="020B0304030602030204" pitchFamily="34" charset="0"/>
              </a:defRPr>
            </a:lvl4pPr>
            <a:lvl5pPr>
              <a:defRPr sz="1400">
                <a:solidFill>
                  <a:schemeClr val="bg1"/>
                </a:solidFill>
                <a:latin typeface="Ubuntu Light" panose="020B030403060203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Bildplatzhalter 3">
            <a:extLst>
              <a:ext uri="{FF2B5EF4-FFF2-40B4-BE49-F238E27FC236}">
                <a16:creationId xmlns:a16="http://schemas.microsoft.com/office/drawing/2014/main" id="{13CFDEF5-3056-45A8-A5E5-B5FE7D4B22FF}"/>
              </a:ext>
            </a:extLst>
          </p:cNvPr>
          <p:cNvSpPr>
            <a:spLocks noGrp="1"/>
          </p:cNvSpPr>
          <p:nvPr>
            <p:ph type="pic" sz="quarter" idx="23"/>
          </p:nvPr>
        </p:nvSpPr>
        <p:spPr>
          <a:xfrm>
            <a:off x="744029" y="1151862"/>
            <a:ext cx="5350382" cy="5125349"/>
          </a:xfrm>
          <a:prstGeom prst="rect">
            <a:avLst/>
          </a:prstGeom>
        </p:spPr>
        <p:txBody>
          <a:bodyPr/>
          <a:lstStyle>
            <a:lvl1pPr>
              <a:defRPr>
                <a:solidFill>
                  <a:schemeClr val="bg1"/>
                </a:solidFill>
              </a:defRPr>
            </a:lvl1pPr>
          </a:lstStyle>
          <a:p>
            <a:endParaRPr lang="de-DE"/>
          </a:p>
        </p:txBody>
      </p:sp>
    </p:spTree>
    <p:extLst>
      <p:ext uri="{BB962C8B-B14F-4D97-AF65-F5344CB8AC3E}">
        <p14:creationId xmlns:p14="http://schemas.microsoft.com/office/powerpoint/2010/main" val="36248834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4" grpId="0"/>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329546"/>
      </p:ext>
    </p:extLst>
  </p:cSld>
  <p:clrMap bg1="lt1" tx1="dk1" bg2="lt2" tx2="dk2" accent1="accent1" accent2="accent2" accent3="accent3" accent4="accent4" accent5="accent5" accent6="accent6" hlink="hlink" folHlink="folHlink"/>
  <p:sldLayoutIdLst>
    <p:sldLayoutId id="2147483701" r:id="rId1"/>
    <p:sldLayoutId id="2147483762" r:id="rId2"/>
    <p:sldLayoutId id="2147483763" r:id="rId3"/>
    <p:sldLayoutId id="2147483724" r:id="rId4"/>
    <p:sldLayoutId id="2147483761" r:id="rId5"/>
    <p:sldLayoutId id="2147483688" r:id="rId6"/>
    <p:sldLayoutId id="2147483764" r:id="rId7"/>
    <p:sldLayoutId id="2147483766" r:id="rId8"/>
    <p:sldLayoutId id="2147483769" r:id="rId9"/>
    <p:sldLayoutId id="2147483767" r:id="rId10"/>
    <p:sldLayoutId id="2147483774" r:id="rId11"/>
    <p:sldLayoutId id="2147483768" r:id="rId12"/>
    <p:sldLayoutId id="2147483770" r:id="rId13"/>
    <p:sldLayoutId id="2147483772" r:id="rId14"/>
    <p:sldLayoutId id="2147483773" r:id="rId15"/>
    <p:sldLayoutId id="2147483727" r:id="rId16"/>
    <p:sldLayoutId id="2147483728" r:id="rId17"/>
    <p:sldLayoutId id="2147483726" r:id="rId18"/>
    <p:sldLayoutId id="2147483670" r:id="rId19"/>
    <p:sldLayoutId id="2147483737" r:id="rId20"/>
    <p:sldLayoutId id="2147483738" r:id="rId21"/>
    <p:sldLayoutId id="2147483734" r:id="rId22"/>
    <p:sldLayoutId id="2147483736" r:id="rId23"/>
    <p:sldLayoutId id="2147483735" r:id="rId24"/>
    <p:sldLayoutId id="2147483733" r:id="rId25"/>
    <p:sldLayoutId id="2147483732" r:id="rId26"/>
    <p:sldLayoutId id="2147483729" r:id="rId27"/>
    <p:sldLayoutId id="2147483731" r:id="rId28"/>
    <p:sldLayoutId id="2147483702" r:id="rId29"/>
    <p:sldLayoutId id="2147483718" r:id="rId30"/>
    <p:sldLayoutId id="2147483710" r:id="rId31"/>
    <p:sldLayoutId id="2147483711" r:id="rId32"/>
    <p:sldLayoutId id="2147483709" r:id="rId33"/>
    <p:sldLayoutId id="2147483745" r:id="rId34"/>
    <p:sldLayoutId id="2147483746" r:id="rId35"/>
    <p:sldLayoutId id="2147483747" r:id="rId36"/>
    <p:sldLayoutId id="2147483748" r:id="rId37"/>
    <p:sldLayoutId id="2147483749" r:id="rId38"/>
    <p:sldLayoutId id="2147483750" r:id="rId39"/>
    <p:sldLayoutId id="2147483751" r:id="rId40"/>
    <p:sldLayoutId id="2147483740" r:id="rId41"/>
    <p:sldLayoutId id="2147483741" r:id="rId42"/>
    <p:sldLayoutId id="2147483742" r:id="rId43"/>
    <p:sldLayoutId id="2147483743" r:id="rId44"/>
    <p:sldLayoutId id="2147483744" r:id="rId45"/>
    <p:sldLayoutId id="2147483739" r:id="rId46"/>
    <p:sldLayoutId id="2147483765" r:id="rId47"/>
    <p:sldLayoutId id="2147483725" r:id="rId48"/>
    <p:sldLayoutId id="2147483678" r:id="rId49"/>
    <p:sldLayoutId id="2147483680" r:id="rId50"/>
    <p:sldLayoutId id="2147483681" r:id="rId51"/>
    <p:sldLayoutId id="2147483682" r:id="rId52"/>
    <p:sldLayoutId id="2147483683" r:id="rId53"/>
    <p:sldLayoutId id="2147483684" r:id="rId54"/>
    <p:sldLayoutId id="2147483669" r:id="rId55"/>
    <p:sldLayoutId id="2147483753" r:id="rId56"/>
    <p:sldLayoutId id="2147483754" r:id="rId57"/>
    <p:sldLayoutId id="2147483756" r:id="rId58"/>
    <p:sldLayoutId id="2147483757" r:id="rId59"/>
    <p:sldLayoutId id="2147483759" r:id="rId60"/>
    <p:sldLayoutId id="2147483655" r:id="rId61"/>
  </p:sldLayoutIdLst>
  <p:transition spd="slow">
    <p:push dir="u"/>
  </p:transition>
  <p:hf hdr="0" ftr="0" dt="0"/>
  <p:txStyles>
    <p:titleStyle>
      <a:lvl1pPr algn="ctr" defTabSz="609493" rtl="0" eaLnBrk="1" latinLnBrk="0" hangingPunct="1">
        <a:spcBef>
          <a:spcPct val="0"/>
        </a:spcBef>
        <a:buNone/>
        <a:defRPr sz="5900" kern="1200">
          <a:solidFill>
            <a:schemeClr val="tx1"/>
          </a:solidFill>
          <a:latin typeface="+mj-lt"/>
          <a:ea typeface="+mj-ea"/>
          <a:cs typeface="+mj-cs"/>
        </a:defRPr>
      </a:lvl1pPr>
    </p:titleStyle>
    <p:bodyStyle>
      <a:lvl1pPr marL="457120" indent="-457120" algn="l" defTabSz="609493" rtl="0" eaLnBrk="1" latinLnBrk="0" hangingPunct="1">
        <a:spcBef>
          <a:spcPct val="20000"/>
        </a:spcBef>
        <a:buFont typeface="Arial"/>
        <a:buChar char="•"/>
        <a:defRPr sz="4300" kern="1200">
          <a:solidFill>
            <a:schemeClr val="tx1"/>
          </a:solidFill>
          <a:latin typeface="+mn-lt"/>
          <a:ea typeface="+mn-ea"/>
          <a:cs typeface="+mn-cs"/>
        </a:defRPr>
      </a:lvl1pPr>
      <a:lvl2pPr marL="990427" indent="-380933" algn="l" defTabSz="609493" rtl="0" eaLnBrk="1" latinLnBrk="0" hangingPunct="1">
        <a:spcBef>
          <a:spcPct val="20000"/>
        </a:spcBef>
        <a:buFont typeface="Arial"/>
        <a:buChar char="–"/>
        <a:defRPr sz="3700" kern="1200">
          <a:solidFill>
            <a:schemeClr val="tx1"/>
          </a:solidFill>
          <a:latin typeface="+mn-lt"/>
          <a:ea typeface="+mn-ea"/>
          <a:cs typeface="+mn-cs"/>
        </a:defRPr>
      </a:lvl2pPr>
      <a:lvl3pPr marL="1523733" indent="-304747" algn="l" defTabSz="609493" rtl="0" eaLnBrk="1" latinLnBrk="0" hangingPunct="1">
        <a:spcBef>
          <a:spcPct val="20000"/>
        </a:spcBef>
        <a:buFont typeface="Arial"/>
        <a:buChar char="•"/>
        <a:defRPr sz="3200" kern="1200">
          <a:solidFill>
            <a:schemeClr val="tx1"/>
          </a:solidFill>
          <a:latin typeface="+mn-lt"/>
          <a:ea typeface="+mn-ea"/>
          <a:cs typeface="+mn-cs"/>
        </a:defRPr>
      </a:lvl3pPr>
      <a:lvl4pPr marL="2133227" indent="-304747" algn="l" defTabSz="609493" rtl="0" eaLnBrk="1" latinLnBrk="0" hangingPunct="1">
        <a:spcBef>
          <a:spcPct val="20000"/>
        </a:spcBef>
        <a:buFont typeface="Arial"/>
        <a:buChar char="–"/>
        <a:defRPr sz="2700" kern="1200">
          <a:solidFill>
            <a:schemeClr val="tx1"/>
          </a:solidFill>
          <a:latin typeface="+mn-lt"/>
          <a:ea typeface="+mn-ea"/>
          <a:cs typeface="+mn-cs"/>
        </a:defRPr>
      </a:lvl4pPr>
      <a:lvl5pPr marL="2742720" indent="-304747" algn="l" defTabSz="609493" rtl="0" eaLnBrk="1" latinLnBrk="0" hangingPunct="1">
        <a:spcBef>
          <a:spcPct val="20000"/>
        </a:spcBef>
        <a:buFont typeface="Arial"/>
        <a:buChar char="»"/>
        <a:defRPr sz="2700" kern="1200">
          <a:solidFill>
            <a:schemeClr val="tx1"/>
          </a:solidFill>
          <a:latin typeface="+mn-lt"/>
          <a:ea typeface="+mn-ea"/>
          <a:cs typeface="+mn-cs"/>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de-DE"/>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FB4B5DB8-3922-4F8A-A7DB-097B96A21798}"/>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t="7427" b="7427"/>
          <a:stretch>
            <a:fillRect/>
          </a:stretch>
        </p:blipFill>
        <p:spPr bwMode="auto">
          <a:xfrm>
            <a:off x="-7940" y="0"/>
            <a:ext cx="12188825" cy="68722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9047C0-3759-47D7-907C-3272E0F0CA8F}"/>
              </a:ext>
            </a:extLst>
          </p:cNvPr>
          <p:cNvPicPr>
            <a:picLocks noGrp="1" noChangeAspect="1" noChangeArrowheads="1"/>
          </p:cNvPicPr>
          <p:nvPr>
            <p:ph type="pic" sz="quarter" idx="16"/>
          </p:nvPr>
        </p:nvPicPr>
        <p:blipFill>
          <a:blip r:embed="rId4">
            <a:alphaModFix amt="80000"/>
            <a:extLst>
              <a:ext uri="{28A0092B-C50C-407E-A947-70E740481C1C}">
                <a14:useLocalDpi xmlns:a14="http://schemas.microsoft.com/office/drawing/2010/main" val="0"/>
              </a:ext>
            </a:extLst>
          </a:blip>
          <a:srcRect l="230" r="230"/>
          <a:stretch>
            <a:fillRect/>
          </a:stretch>
        </p:blipFill>
        <p:spPr bwMode="auto">
          <a:xfrm>
            <a:off x="-7941" y="-7144"/>
            <a:ext cx="12188825" cy="6872288"/>
          </a:xfrm>
          <a:prstGeom prst="rect">
            <a:avLst/>
          </a:prstGeom>
          <a:noFill/>
          <a:extLst>
            <a:ext uri="{909E8E84-426E-40DD-AFC4-6F175D3DCCD1}">
              <a14:hiddenFill xmlns:a14="http://schemas.microsoft.com/office/drawing/2010/main">
                <a:solidFill>
                  <a:srgbClr val="FFFFFF"/>
                </a:solidFill>
              </a14:hiddenFill>
            </a:ext>
          </a:extLst>
        </p:spPr>
      </p:pic>
      <p:sp>
        <p:nvSpPr>
          <p:cNvPr id="12" name="Titel 11">
            <a:extLst>
              <a:ext uri="{FF2B5EF4-FFF2-40B4-BE49-F238E27FC236}">
                <a16:creationId xmlns:a16="http://schemas.microsoft.com/office/drawing/2014/main" id="{1B823AC5-49A8-4195-B523-415D1A28E0B3}"/>
              </a:ext>
            </a:extLst>
          </p:cNvPr>
          <p:cNvSpPr>
            <a:spLocks noGrp="1"/>
          </p:cNvSpPr>
          <p:nvPr>
            <p:ph type="title"/>
          </p:nvPr>
        </p:nvSpPr>
        <p:spPr>
          <a:xfrm>
            <a:off x="30163" y="1375067"/>
            <a:ext cx="12188824" cy="1254453"/>
          </a:xfrm>
        </p:spPr>
        <p:txBody>
          <a:bodyPr/>
          <a:lstStyle/>
          <a:p>
            <a:r>
              <a:rPr lang="de-DE" sz="6600"/>
              <a:t>Data Mining</a:t>
            </a:r>
          </a:p>
        </p:txBody>
      </p:sp>
      <p:sp>
        <p:nvSpPr>
          <p:cNvPr id="13" name="Textplatzhalter 12">
            <a:extLst>
              <a:ext uri="{FF2B5EF4-FFF2-40B4-BE49-F238E27FC236}">
                <a16:creationId xmlns:a16="http://schemas.microsoft.com/office/drawing/2014/main" id="{628CDE99-B26E-420B-82F2-A2178D90223B}"/>
              </a:ext>
            </a:extLst>
          </p:cNvPr>
          <p:cNvSpPr>
            <a:spLocks noGrp="1"/>
          </p:cNvSpPr>
          <p:nvPr>
            <p:ph type="body" sz="quarter" idx="13"/>
          </p:nvPr>
        </p:nvSpPr>
        <p:spPr/>
        <p:txBody>
          <a:bodyPr vert="horz" lIns="121899" tIns="60949" rIns="121899" bIns="60949" anchor="t"/>
          <a:lstStyle/>
          <a:p>
            <a:r>
              <a:rPr lang="de-DE">
                <a:latin typeface="Ubuntu"/>
              </a:rPr>
              <a:t>Luca </a:t>
            </a:r>
            <a:r>
              <a:rPr lang="de-DE" err="1">
                <a:latin typeface="Ubuntu"/>
              </a:rPr>
              <a:t>Fasselt</a:t>
            </a:r>
            <a:r>
              <a:rPr lang="de-DE">
                <a:latin typeface="Ubuntu"/>
              </a:rPr>
              <a:t>, Max Bär </a:t>
            </a:r>
            <a:r>
              <a:rPr lang="de-DE" err="1">
                <a:latin typeface="Ubuntu"/>
              </a:rPr>
              <a:t>Bietenbeck</a:t>
            </a:r>
            <a:endParaRPr lang="de-DE">
              <a:latin typeface="Ubuntu"/>
            </a:endParaRPr>
          </a:p>
        </p:txBody>
      </p:sp>
      <p:sp>
        <p:nvSpPr>
          <p:cNvPr id="14" name="Textplatzhalter 13">
            <a:extLst>
              <a:ext uri="{FF2B5EF4-FFF2-40B4-BE49-F238E27FC236}">
                <a16:creationId xmlns:a16="http://schemas.microsoft.com/office/drawing/2014/main" id="{152CA086-7411-4BB2-BF09-19D7DCBDD03D}"/>
              </a:ext>
            </a:extLst>
          </p:cNvPr>
          <p:cNvSpPr>
            <a:spLocks noGrp="1"/>
          </p:cNvSpPr>
          <p:nvPr>
            <p:ph type="body" sz="quarter" idx="14"/>
          </p:nvPr>
        </p:nvSpPr>
        <p:spPr/>
        <p:txBody>
          <a:bodyPr vert="horz" lIns="121899" tIns="60949" rIns="121899" bIns="60949" anchor="t"/>
          <a:lstStyle/>
          <a:p>
            <a:r>
              <a:rPr lang="de-DE">
                <a:latin typeface="Ubuntu"/>
              </a:rPr>
              <a:t>11.12.2025</a:t>
            </a:r>
            <a:endParaRPr lang="de-DE"/>
          </a:p>
        </p:txBody>
      </p:sp>
    </p:spTree>
    <p:extLst>
      <p:ext uri="{BB962C8B-B14F-4D97-AF65-F5344CB8AC3E}">
        <p14:creationId xmlns:p14="http://schemas.microsoft.com/office/powerpoint/2010/main" val="25567331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73CBF-AF4E-994F-9BC2-A50F5259661F}"/>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94EABAC4-8835-98EC-C3A6-D6E90A59BED0}"/>
              </a:ext>
            </a:extLst>
          </p:cNvPr>
          <p:cNvSpPr>
            <a:spLocks noGrp="1"/>
          </p:cNvSpPr>
          <p:nvPr>
            <p:ph type="body" sz="quarter" idx="20"/>
          </p:nvPr>
        </p:nvSpPr>
        <p:spPr/>
        <p:txBody>
          <a:bodyPr/>
          <a:lstStyle/>
          <a:p>
            <a:endParaRPr lang="de-DE"/>
          </a:p>
        </p:txBody>
      </p:sp>
      <p:sp>
        <p:nvSpPr>
          <p:cNvPr id="3" name="Textplatzhalter 2">
            <a:extLst>
              <a:ext uri="{FF2B5EF4-FFF2-40B4-BE49-F238E27FC236}">
                <a16:creationId xmlns:a16="http://schemas.microsoft.com/office/drawing/2014/main" id="{77B4B966-6CFC-185D-D40C-A8D362ED861C}"/>
              </a:ext>
            </a:extLst>
          </p:cNvPr>
          <p:cNvSpPr>
            <a:spLocks noGrp="1"/>
          </p:cNvSpPr>
          <p:nvPr>
            <p:ph type="body" sz="quarter" idx="21"/>
          </p:nvPr>
        </p:nvSpPr>
        <p:spPr>
          <a:xfrm>
            <a:off x="744953" y="318039"/>
            <a:ext cx="8041156" cy="525462"/>
          </a:xfrm>
        </p:spPr>
        <p:txBody>
          <a:bodyPr/>
          <a:lstStyle/>
          <a:p>
            <a:r>
              <a:rPr lang="de-DE"/>
              <a:t>02 Warum ist diese Darstellung ungünstig?</a:t>
            </a:r>
          </a:p>
          <a:p>
            <a:endParaRPr lang="de-DE"/>
          </a:p>
        </p:txBody>
      </p:sp>
      <p:sp>
        <p:nvSpPr>
          <p:cNvPr id="4" name="Textplatzhalter 3">
            <a:extLst>
              <a:ext uri="{FF2B5EF4-FFF2-40B4-BE49-F238E27FC236}">
                <a16:creationId xmlns:a16="http://schemas.microsoft.com/office/drawing/2014/main" id="{A7D54090-BCD7-F9BA-2737-2C174B640E26}"/>
              </a:ext>
            </a:extLst>
          </p:cNvPr>
          <p:cNvSpPr>
            <a:spLocks noGrp="1"/>
          </p:cNvSpPr>
          <p:nvPr>
            <p:ph type="body" sz="quarter" idx="22"/>
          </p:nvPr>
        </p:nvSpPr>
        <p:spPr/>
        <p:txBody>
          <a:bodyPr/>
          <a:lstStyle/>
          <a:p>
            <a:pPr marL="0" indent="0">
              <a:buNone/>
            </a:pPr>
            <a:r>
              <a:rPr lang="de-DE"/>
              <a:t>3. Redundanz</a:t>
            </a:r>
          </a:p>
          <a:p>
            <a:pPr marL="0" indent="0">
              <a:buNone/>
            </a:pPr>
            <a:r>
              <a:rPr lang="de-DE"/>
              <a:t>Von 10 möglichen Spalten sind oft:</a:t>
            </a:r>
          </a:p>
          <a:p>
            <a:r>
              <a:rPr lang="de-DE"/>
              <a:t>80 – 90 % leer</a:t>
            </a:r>
          </a:p>
          <a:p>
            <a:r>
              <a:rPr lang="de-DE"/>
              <a:t>Gleiche Artikel tauchen in mehreren Spalten auf verschiedenen Zeilen auf</a:t>
            </a:r>
          </a:p>
          <a:p>
            <a:r>
              <a:rPr lang="de-DE"/>
              <a:t>Viele Spalten nehmen sehr selten Werte an</a:t>
            </a:r>
          </a:p>
        </p:txBody>
      </p:sp>
    </p:spTree>
    <p:extLst>
      <p:ext uri="{BB962C8B-B14F-4D97-AF65-F5344CB8AC3E}">
        <p14:creationId xmlns:p14="http://schemas.microsoft.com/office/powerpoint/2010/main" val="93163936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02BF2-5BDF-88CC-5D1F-39C669ECC46D}"/>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8F23832E-D1CD-F0BE-D0CF-A412C70CF2B8}"/>
              </a:ext>
            </a:extLst>
          </p:cNvPr>
          <p:cNvSpPr>
            <a:spLocks noGrp="1"/>
          </p:cNvSpPr>
          <p:nvPr>
            <p:ph type="body" sz="quarter" idx="20"/>
          </p:nvPr>
        </p:nvSpPr>
        <p:spPr/>
        <p:txBody>
          <a:bodyPr/>
          <a:lstStyle/>
          <a:p>
            <a:endParaRPr lang="de-DE"/>
          </a:p>
        </p:txBody>
      </p:sp>
      <p:sp>
        <p:nvSpPr>
          <p:cNvPr id="3" name="Textplatzhalter 2">
            <a:extLst>
              <a:ext uri="{FF2B5EF4-FFF2-40B4-BE49-F238E27FC236}">
                <a16:creationId xmlns:a16="http://schemas.microsoft.com/office/drawing/2014/main" id="{576D2BFD-31CE-EE0A-BAF5-30E7B43A6DFF}"/>
              </a:ext>
            </a:extLst>
          </p:cNvPr>
          <p:cNvSpPr>
            <a:spLocks noGrp="1"/>
          </p:cNvSpPr>
          <p:nvPr>
            <p:ph type="body" sz="quarter" idx="21"/>
          </p:nvPr>
        </p:nvSpPr>
        <p:spPr>
          <a:xfrm>
            <a:off x="744953" y="318039"/>
            <a:ext cx="8041156" cy="525462"/>
          </a:xfrm>
        </p:spPr>
        <p:txBody>
          <a:bodyPr/>
          <a:lstStyle/>
          <a:p>
            <a:r>
              <a:rPr lang="de-DE"/>
              <a:t>02 Idee zum Umformen</a:t>
            </a:r>
          </a:p>
          <a:p>
            <a:endParaRPr lang="de-DE"/>
          </a:p>
        </p:txBody>
      </p:sp>
      <p:sp>
        <p:nvSpPr>
          <p:cNvPr id="4" name="Textplatzhalter 3">
            <a:extLst>
              <a:ext uri="{FF2B5EF4-FFF2-40B4-BE49-F238E27FC236}">
                <a16:creationId xmlns:a16="http://schemas.microsoft.com/office/drawing/2014/main" id="{4FCDBA9B-B17A-2E83-FB82-156906AD64B6}"/>
              </a:ext>
            </a:extLst>
          </p:cNvPr>
          <p:cNvSpPr>
            <a:spLocks noGrp="1"/>
          </p:cNvSpPr>
          <p:nvPr>
            <p:ph type="body" sz="quarter" idx="22"/>
          </p:nvPr>
        </p:nvSpPr>
        <p:spPr/>
        <p:txBody>
          <a:bodyPr/>
          <a:lstStyle/>
          <a:p>
            <a:pPr marL="0" indent="0">
              <a:buNone/>
            </a:pPr>
            <a:r>
              <a:rPr lang="de-DE"/>
              <a:t>Aktuell pro Bestellung 10 Spalten mit entsprechenden Artikeln</a:t>
            </a:r>
          </a:p>
          <a:p>
            <a:pPr marL="0" indent="0">
              <a:buNone/>
            </a:pPr>
            <a:endParaRPr lang="de-DE"/>
          </a:p>
          <a:p>
            <a:pPr marL="0" indent="0">
              <a:buNone/>
            </a:pPr>
            <a:endParaRPr lang="de-DE"/>
          </a:p>
          <a:p>
            <a:pPr marL="0" indent="0">
              <a:buNone/>
            </a:pPr>
            <a:endParaRPr lang="de-DE"/>
          </a:p>
          <a:p>
            <a:pPr marL="0" indent="0">
              <a:buNone/>
            </a:pPr>
            <a:r>
              <a:rPr lang="de-DE"/>
              <a:t>Lösung:</a:t>
            </a:r>
          </a:p>
          <a:p>
            <a:pPr marL="0" indent="0">
              <a:buNone/>
            </a:pPr>
            <a:r>
              <a:rPr lang="de-DE"/>
              <a:t>Pro Artikel eine neue Spalte mit gleicher Bestellnummer</a:t>
            </a:r>
          </a:p>
          <a:p>
            <a:pPr marL="0" indent="0">
              <a:buNone/>
            </a:pPr>
            <a:endParaRPr lang="de-DE"/>
          </a:p>
        </p:txBody>
      </p:sp>
      <p:graphicFrame>
        <p:nvGraphicFramePr>
          <p:cNvPr id="5" name="Tabelle 4">
            <a:extLst>
              <a:ext uri="{FF2B5EF4-FFF2-40B4-BE49-F238E27FC236}">
                <a16:creationId xmlns:a16="http://schemas.microsoft.com/office/drawing/2014/main" id="{70413309-4D7D-6A2B-FCA7-6908C9C8961B}"/>
              </a:ext>
            </a:extLst>
          </p:cNvPr>
          <p:cNvGraphicFramePr>
            <a:graphicFrameLocks noGrp="1"/>
          </p:cNvGraphicFramePr>
          <p:nvPr>
            <p:extLst>
              <p:ext uri="{D42A27DB-BD31-4B8C-83A1-F6EECF244321}">
                <p14:modId xmlns:p14="http://schemas.microsoft.com/office/powerpoint/2010/main" val="4284975670"/>
              </p:ext>
            </p:extLst>
          </p:nvPr>
        </p:nvGraphicFramePr>
        <p:xfrm>
          <a:off x="744952" y="1679017"/>
          <a:ext cx="8710291" cy="914400"/>
        </p:xfrm>
        <a:graphic>
          <a:graphicData uri="http://schemas.openxmlformats.org/drawingml/2006/table">
            <a:tbl>
              <a:tblPr firstRow="1" bandRow="1">
                <a:tableStyleId>{5C22544A-7EE6-4342-B048-85BDC9FD1C3A}</a:tableStyleId>
              </a:tblPr>
              <a:tblGrid>
                <a:gridCol w="713440">
                  <a:extLst>
                    <a:ext uri="{9D8B030D-6E8A-4147-A177-3AD203B41FA5}">
                      <a16:colId xmlns:a16="http://schemas.microsoft.com/office/drawing/2014/main" val="150503149"/>
                    </a:ext>
                  </a:extLst>
                </a:gridCol>
                <a:gridCol w="739118">
                  <a:extLst>
                    <a:ext uri="{9D8B030D-6E8A-4147-A177-3AD203B41FA5}">
                      <a16:colId xmlns:a16="http://schemas.microsoft.com/office/drawing/2014/main" val="2172238201"/>
                    </a:ext>
                  </a:extLst>
                </a:gridCol>
                <a:gridCol w="789305">
                  <a:extLst>
                    <a:ext uri="{9D8B030D-6E8A-4147-A177-3AD203B41FA5}">
                      <a16:colId xmlns:a16="http://schemas.microsoft.com/office/drawing/2014/main" val="3414454860"/>
                    </a:ext>
                  </a:extLst>
                </a:gridCol>
                <a:gridCol w="789305">
                  <a:extLst>
                    <a:ext uri="{9D8B030D-6E8A-4147-A177-3AD203B41FA5}">
                      <a16:colId xmlns:a16="http://schemas.microsoft.com/office/drawing/2014/main" val="2572998370"/>
                    </a:ext>
                  </a:extLst>
                </a:gridCol>
                <a:gridCol w="789305">
                  <a:extLst>
                    <a:ext uri="{9D8B030D-6E8A-4147-A177-3AD203B41FA5}">
                      <a16:colId xmlns:a16="http://schemas.microsoft.com/office/drawing/2014/main" val="1198416508"/>
                    </a:ext>
                  </a:extLst>
                </a:gridCol>
                <a:gridCol w="789305">
                  <a:extLst>
                    <a:ext uri="{9D8B030D-6E8A-4147-A177-3AD203B41FA5}">
                      <a16:colId xmlns:a16="http://schemas.microsoft.com/office/drawing/2014/main" val="2735404472"/>
                    </a:ext>
                  </a:extLst>
                </a:gridCol>
                <a:gridCol w="789305">
                  <a:extLst>
                    <a:ext uri="{9D8B030D-6E8A-4147-A177-3AD203B41FA5}">
                      <a16:colId xmlns:a16="http://schemas.microsoft.com/office/drawing/2014/main" val="1602790651"/>
                    </a:ext>
                  </a:extLst>
                </a:gridCol>
                <a:gridCol w="789305">
                  <a:extLst>
                    <a:ext uri="{9D8B030D-6E8A-4147-A177-3AD203B41FA5}">
                      <a16:colId xmlns:a16="http://schemas.microsoft.com/office/drawing/2014/main" val="2686941098"/>
                    </a:ext>
                  </a:extLst>
                </a:gridCol>
                <a:gridCol w="789305">
                  <a:extLst>
                    <a:ext uri="{9D8B030D-6E8A-4147-A177-3AD203B41FA5}">
                      <a16:colId xmlns:a16="http://schemas.microsoft.com/office/drawing/2014/main" val="3715465517"/>
                    </a:ext>
                  </a:extLst>
                </a:gridCol>
                <a:gridCol w="789305">
                  <a:extLst>
                    <a:ext uri="{9D8B030D-6E8A-4147-A177-3AD203B41FA5}">
                      <a16:colId xmlns:a16="http://schemas.microsoft.com/office/drawing/2014/main" val="362589691"/>
                    </a:ext>
                  </a:extLst>
                </a:gridCol>
                <a:gridCol w="943293">
                  <a:extLst>
                    <a:ext uri="{9D8B030D-6E8A-4147-A177-3AD203B41FA5}">
                      <a16:colId xmlns:a16="http://schemas.microsoft.com/office/drawing/2014/main" val="1612947239"/>
                    </a:ext>
                  </a:extLst>
                </a:gridCol>
              </a:tblGrid>
              <a:tr h="370840">
                <a:tc>
                  <a:txBody>
                    <a:bodyPr/>
                    <a:lstStyle/>
                    <a:p>
                      <a:r>
                        <a:rPr lang="de-DE"/>
                        <a:t>BID</a:t>
                      </a:r>
                    </a:p>
                  </a:txBody>
                  <a:tcPr/>
                </a:tc>
                <a:tc>
                  <a:txBody>
                    <a:bodyPr/>
                    <a:lstStyle/>
                    <a:p>
                      <a:r>
                        <a:rPr lang="de-DE"/>
                        <a:t>AN1</a:t>
                      </a:r>
                    </a:p>
                  </a:txBody>
                  <a:tcPr/>
                </a:tc>
                <a:tc>
                  <a:txBody>
                    <a:bodyPr/>
                    <a:lstStyle/>
                    <a:p>
                      <a:r>
                        <a:rPr lang="de-DE"/>
                        <a:t>AN2</a:t>
                      </a:r>
                    </a:p>
                  </a:txBody>
                  <a:tcPr/>
                </a:tc>
                <a:tc>
                  <a:txBody>
                    <a:bodyPr/>
                    <a:lstStyle/>
                    <a:p>
                      <a:r>
                        <a:rPr lang="de-DE"/>
                        <a:t>AN3</a:t>
                      </a:r>
                    </a:p>
                  </a:txBody>
                  <a:tcPr/>
                </a:tc>
                <a:tc>
                  <a:txBody>
                    <a:bodyPr/>
                    <a:lstStyle/>
                    <a:p>
                      <a:r>
                        <a:rPr lang="de-DE"/>
                        <a:t>AN4</a:t>
                      </a:r>
                    </a:p>
                  </a:txBody>
                  <a:tcPr/>
                </a:tc>
                <a:tc>
                  <a:txBody>
                    <a:bodyPr/>
                    <a:lstStyle/>
                    <a:p>
                      <a:r>
                        <a:rPr lang="de-DE"/>
                        <a:t>AN5</a:t>
                      </a:r>
                    </a:p>
                  </a:txBody>
                  <a:tcPr/>
                </a:tc>
                <a:tc>
                  <a:txBody>
                    <a:bodyPr/>
                    <a:lstStyle/>
                    <a:p>
                      <a:r>
                        <a:rPr lang="de-DE"/>
                        <a:t>AN6</a:t>
                      </a:r>
                    </a:p>
                  </a:txBody>
                  <a:tcPr/>
                </a:tc>
                <a:tc>
                  <a:txBody>
                    <a:bodyPr/>
                    <a:lstStyle/>
                    <a:p>
                      <a:r>
                        <a:rPr lang="de-DE"/>
                        <a:t>AN7</a:t>
                      </a:r>
                    </a:p>
                  </a:txBody>
                  <a:tcPr/>
                </a:tc>
                <a:tc>
                  <a:txBody>
                    <a:bodyPr/>
                    <a:lstStyle/>
                    <a:p>
                      <a:r>
                        <a:rPr lang="de-DE"/>
                        <a:t>AN8</a:t>
                      </a:r>
                    </a:p>
                  </a:txBody>
                  <a:tcPr/>
                </a:tc>
                <a:tc>
                  <a:txBody>
                    <a:bodyPr/>
                    <a:lstStyle/>
                    <a:p>
                      <a:r>
                        <a:rPr lang="de-DE"/>
                        <a:t>AN9</a:t>
                      </a:r>
                    </a:p>
                  </a:txBody>
                  <a:tcPr/>
                </a:tc>
                <a:tc>
                  <a:txBody>
                    <a:bodyPr/>
                    <a:lstStyle/>
                    <a:p>
                      <a:r>
                        <a:rPr lang="de-DE"/>
                        <a:t>AN10</a:t>
                      </a:r>
                    </a:p>
                  </a:txBody>
                  <a:tcPr/>
                </a:tc>
                <a:extLst>
                  <a:ext uri="{0D108BD9-81ED-4DB2-BD59-A6C34878D82A}">
                    <a16:rowId xmlns:a16="http://schemas.microsoft.com/office/drawing/2014/main" val="4239137322"/>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508907172"/>
                  </a:ext>
                </a:extLst>
              </a:tr>
            </a:tbl>
          </a:graphicData>
        </a:graphic>
      </p:graphicFrame>
      <p:graphicFrame>
        <p:nvGraphicFramePr>
          <p:cNvPr id="6" name="Tabelle 5">
            <a:extLst>
              <a:ext uri="{FF2B5EF4-FFF2-40B4-BE49-F238E27FC236}">
                <a16:creationId xmlns:a16="http://schemas.microsoft.com/office/drawing/2014/main" id="{653E7951-8AE1-7B79-4EEE-A6BCC8D2D182}"/>
              </a:ext>
            </a:extLst>
          </p:cNvPr>
          <p:cNvGraphicFramePr>
            <a:graphicFrameLocks noGrp="1"/>
          </p:cNvGraphicFramePr>
          <p:nvPr>
            <p:extLst>
              <p:ext uri="{D42A27DB-BD31-4B8C-83A1-F6EECF244321}">
                <p14:modId xmlns:p14="http://schemas.microsoft.com/office/powerpoint/2010/main" val="1153268408"/>
              </p:ext>
            </p:extLst>
          </p:nvPr>
        </p:nvGraphicFramePr>
        <p:xfrm>
          <a:off x="744953" y="1693766"/>
          <a:ext cx="8710291" cy="977822"/>
        </p:xfrm>
        <a:graphic>
          <a:graphicData uri="http://schemas.openxmlformats.org/drawingml/2006/table">
            <a:tbl>
              <a:tblPr firstRow="1" bandRow="1">
                <a:tableStyleId>{5C22544A-7EE6-4342-B048-85BDC9FD1C3A}</a:tableStyleId>
              </a:tblPr>
              <a:tblGrid>
                <a:gridCol w="713440">
                  <a:extLst>
                    <a:ext uri="{9D8B030D-6E8A-4147-A177-3AD203B41FA5}">
                      <a16:colId xmlns:a16="http://schemas.microsoft.com/office/drawing/2014/main" val="150503149"/>
                    </a:ext>
                  </a:extLst>
                </a:gridCol>
                <a:gridCol w="739118">
                  <a:extLst>
                    <a:ext uri="{9D8B030D-6E8A-4147-A177-3AD203B41FA5}">
                      <a16:colId xmlns:a16="http://schemas.microsoft.com/office/drawing/2014/main" val="2172238201"/>
                    </a:ext>
                  </a:extLst>
                </a:gridCol>
                <a:gridCol w="789305">
                  <a:extLst>
                    <a:ext uri="{9D8B030D-6E8A-4147-A177-3AD203B41FA5}">
                      <a16:colId xmlns:a16="http://schemas.microsoft.com/office/drawing/2014/main" val="3414454860"/>
                    </a:ext>
                  </a:extLst>
                </a:gridCol>
                <a:gridCol w="789305">
                  <a:extLst>
                    <a:ext uri="{9D8B030D-6E8A-4147-A177-3AD203B41FA5}">
                      <a16:colId xmlns:a16="http://schemas.microsoft.com/office/drawing/2014/main" val="2572998370"/>
                    </a:ext>
                  </a:extLst>
                </a:gridCol>
                <a:gridCol w="789305">
                  <a:extLst>
                    <a:ext uri="{9D8B030D-6E8A-4147-A177-3AD203B41FA5}">
                      <a16:colId xmlns:a16="http://schemas.microsoft.com/office/drawing/2014/main" val="1198416508"/>
                    </a:ext>
                  </a:extLst>
                </a:gridCol>
                <a:gridCol w="789305">
                  <a:extLst>
                    <a:ext uri="{9D8B030D-6E8A-4147-A177-3AD203B41FA5}">
                      <a16:colId xmlns:a16="http://schemas.microsoft.com/office/drawing/2014/main" val="2735404472"/>
                    </a:ext>
                  </a:extLst>
                </a:gridCol>
                <a:gridCol w="789305">
                  <a:extLst>
                    <a:ext uri="{9D8B030D-6E8A-4147-A177-3AD203B41FA5}">
                      <a16:colId xmlns:a16="http://schemas.microsoft.com/office/drawing/2014/main" val="1602790651"/>
                    </a:ext>
                  </a:extLst>
                </a:gridCol>
                <a:gridCol w="789305">
                  <a:extLst>
                    <a:ext uri="{9D8B030D-6E8A-4147-A177-3AD203B41FA5}">
                      <a16:colId xmlns:a16="http://schemas.microsoft.com/office/drawing/2014/main" val="2686941098"/>
                    </a:ext>
                  </a:extLst>
                </a:gridCol>
                <a:gridCol w="789305">
                  <a:extLst>
                    <a:ext uri="{9D8B030D-6E8A-4147-A177-3AD203B41FA5}">
                      <a16:colId xmlns:a16="http://schemas.microsoft.com/office/drawing/2014/main" val="3715465517"/>
                    </a:ext>
                  </a:extLst>
                </a:gridCol>
                <a:gridCol w="789305">
                  <a:extLst>
                    <a:ext uri="{9D8B030D-6E8A-4147-A177-3AD203B41FA5}">
                      <a16:colId xmlns:a16="http://schemas.microsoft.com/office/drawing/2014/main" val="362589691"/>
                    </a:ext>
                  </a:extLst>
                </a:gridCol>
                <a:gridCol w="943293">
                  <a:extLst>
                    <a:ext uri="{9D8B030D-6E8A-4147-A177-3AD203B41FA5}">
                      <a16:colId xmlns:a16="http://schemas.microsoft.com/office/drawing/2014/main" val="1612947239"/>
                    </a:ext>
                  </a:extLst>
                </a:gridCol>
              </a:tblGrid>
              <a:tr h="520622">
                <a:tc>
                  <a:txBody>
                    <a:bodyPr/>
                    <a:lstStyle/>
                    <a:p>
                      <a:r>
                        <a:rPr lang="de-DE"/>
                        <a:t>BID</a:t>
                      </a:r>
                    </a:p>
                  </a:txBody>
                  <a:tcPr/>
                </a:tc>
                <a:tc>
                  <a:txBody>
                    <a:bodyPr/>
                    <a:lstStyle/>
                    <a:p>
                      <a:r>
                        <a:rPr lang="de-DE"/>
                        <a:t>AN1</a:t>
                      </a:r>
                    </a:p>
                  </a:txBody>
                  <a:tcPr/>
                </a:tc>
                <a:tc>
                  <a:txBody>
                    <a:bodyPr/>
                    <a:lstStyle/>
                    <a:p>
                      <a:r>
                        <a:rPr lang="de-DE"/>
                        <a:t>AN2</a:t>
                      </a:r>
                    </a:p>
                  </a:txBody>
                  <a:tcPr/>
                </a:tc>
                <a:tc>
                  <a:txBody>
                    <a:bodyPr/>
                    <a:lstStyle/>
                    <a:p>
                      <a:r>
                        <a:rPr lang="de-DE"/>
                        <a:t>AN3</a:t>
                      </a:r>
                    </a:p>
                  </a:txBody>
                  <a:tcPr/>
                </a:tc>
                <a:tc>
                  <a:txBody>
                    <a:bodyPr/>
                    <a:lstStyle/>
                    <a:p>
                      <a:r>
                        <a:rPr lang="de-DE"/>
                        <a:t>AN4</a:t>
                      </a:r>
                    </a:p>
                  </a:txBody>
                  <a:tcPr/>
                </a:tc>
                <a:tc>
                  <a:txBody>
                    <a:bodyPr/>
                    <a:lstStyle/>
                    <a:p>
                      <a:r>
                        <a:rPr lang="de-DE"/>
                        <a:t>AN5</a:t>
                      </a:r>
                    </a:p>
                  </a:txBody>
                  <a:tcPr/>
                </a:tc>
                <a:tc>
                  <a:txBody>
                    <a:bodyPr/>
                    <a:lstStyle/>
                    <a:p>
                      <a:r>
                        <a:rPr lang="de-DE"/>
                        <a:t>AN6</a:t>
                      </a:r>
                    </a:p>
                  </a:txBody>
                  <a:tcPr/>
                </a:tc>
                <a:tc>
                  <a:txBody>
                    <a:bodyPr/>
                    <a:lstStyle/>
                    <a:p>
                      <a:r>
                        <a:rPr lang="de-DE"/>
                        <a:t>AN7</a:t>
                      </a:r>
                    </a:p>
                  </a:txBody>
                  <a:tcPr/>
                </a:tc>
                <a:tc>
                  <a:txBody>
                    <a:bodyPr/>
                    <a:lstStyle/>
                    <a:p>
                      <a:r>
                        <a:rPr lang="de-DE"/>
                        <a:t>AN8</a:t>
                      </a:r>
                    </a:p>
                  </a:txBody>
                  <a:tcPr/>
                </a:tc>
                <a:tc>
                  <a:txBody>
                    <a:bodyPr/>
                    <a:lstStyle/>
                    <a:p>
                      <a:r>
                        <a:rPr lang="de-DE"/>
                        <a:t>AN9</a:t>
                      </a:r>
                    </a:p>
                  </a:txBody>
                  <a:tcPr/>
                </a:tc>
                <a:tc>
                  <a:txBody>
                    <a:bodyPr/>
                    <a:lstStyle/>
                    <a:p>
                      <a:r>
                        <a:rPr lang="de-DE"/>
                        <a:t>AN10</a:t>
                      </a:r>
                    </a:p>
                  </a:txBody>
                  <a:tcPr/>
                </a:tc>
                <a:extLst>
                  <a:ext uri="{0D108BD9-81ED-4DB2-BD59-A6C34878D82A}">
                    <a16:rowId xmlns:a16="http://schemas.microsoft.com/office/drawing/2014/main" val="4239137322"/>
                  </a:ext>
                </a:extLst>
              </a:tr>
              <a:tr h="370840">
                <a:tc>
                  <a:txBody>
                    <a:bodyPr/>
                    <a:lstStyle/>
                    <a:p>
                      <a:r>
                        <a:rPr lang="de-DE"/>
                        <a:t>1</a:t>
                      </a:r>
                    </a:p>
                  </a:txBody>
                  <a:tcPr/>
                </a:tc>
                <a:tc>
                  <a:txBody>
                    <a:bodyPr/>
                    <a:lstStyle/>
                    <a:p>
                      <a:r>
                        <a:rPr lang="de-DE"/>
                        <a:t>23</a:t>
                      </a:r>
                    </a:p>
                  </a:txBody>
                  <a:tcPr/>
                </a:tc>
                <a:tc>
                  <a:txBody>
                    <a:bodyPr/>
                    <a:lstStyle/>
                    <a:p>
                      <a:r>
                        <a:rPr lang="de-DE"/>
                        <a:t>24</a:t>
                      </a:r>
                    </a:p>
                  </a:txBody>
                  <a:tcPr/>
                </a:tc>
                <a:tc>
                  <a:txBody>
                    <a:bodyPr/>
                    <a:lstStyle/>
                    <a:p>
                      <a:r>
                        <a:rPr lang="de-DE"/>
                        <a:t>25</a:t>
                      </a:r>
                    </a:p>
                  </a:txBody>
                  <a:tcPr/>
                </a:tc>
                <a:tc>
                  <a:txBody>
                    <a:bodyPr/>
                    <a:lstStyle/>
                    <a:p>
                      <a:r>
                        <a:rPr lang="de-DE"/>
                        <a:t>26</a:t>
                      </a:r>
                    </a:p>
                  </a:txBody>
                  <a:tcPr/>
                </a:tc>
                <a:tc>
                  <a:txBody>
                    <a:bodyPr/>
                    <a:lstStyle/>
                    <a:p>
                      <a:r>
                        <a:rPr lang="de-DE"/>
                        <a:t>27</a:t>
                      </a:r>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508907172"/>
                  </a:ext>
                </a:extLst>
              </a:tr>
            </a:tbl>
          </a:graphicData>
        </a:graphic>
      </p:graphicFrame>
      <p:graphicFrame>
        <p:nvGraphicFramePr>
          <p:cNvPr id="7" name="Tabelle 6">
            <a:extLst>
              <a:ext uri="{FF2B5EF4-FFF2-40B4-BE49-F238E27FC236}">
                <a16:creationId xmlns:a16="http://schemas.microsoft.com/office/drawing/2014/main" id="{33777B76-CAE0-575A-B906-FFE6443E9AAC}"/>
              </a:ext>
            </a:extLst>
          </p:cNvPr>
          <p:cNvGraphicFramePr>
            <a:graphicFrameLocks noGrp="1"/>
          </p:cNvGraphicFramePr>
          <p:nvPr>
            <p:extLst>
              <p:ext uri="{D42A27DB-BD31-4B8C-83A1-F6EECF244321}">
                <p14:modId xmlns:p14="http://schemas.microsoft.com/office/powerpoint/2010/main" val="3683652841"/>
              </p:ext>
            </p:extLst>
          </p:nvPr>
        </p:nvGraphicFramePr>
        <p:xfrm>
          <a:off x="744952" y="3879622"/>
          <a:ext cx="8125884" cy="2286000"/>
        </p:xfrm>
        <a:graphic>
          <a:graphicData uri="http://schemas.openxmlformats.org/drawingml/2006/table">
            <a:tbl>
              <a:tblPr firstRow="1" bandRow="1">
                <a:tableStyleId>{5C22544A-7EE6-4342-B048-85BDC9FD1C3A}</a:tableStyleId>
              </a:tblPr>
              <a:tblGrid>
                <a:gridCol w="4062942">
                  <a:extLst>
                    <a:ext uri="{9D8B030D-6E8A-4147-A177-3AD203B41FA5}">
                      <a16:colId xmlns:a16="http://schemas.microsoft.com/office/drawing/2014/main" val="2301002860"/>
                    </a:ext>
                  </a:extLst>
                </a:gridCol>
                <a:gridCol w="4062942">
                  <a:extLst>
                    <a:ext uri="{9D8B030D-6E8A-4147-A177-3AD203B41FA5}">
                      <a16:colId xmlns:a16="http://schemas.microsoft.com/office/drawing/2014/main" val="2050803209"/>
                    </a:ext>
                  </a:extLst>
                </a:gridCol>
              </a:tblGrid>
              <a:tr h="370840">
                <a:tc>
                  <a:txBody>
                    <a:bodyPr/>
                    <a:lstStyle/>
                    <a:p>
                      <a:r>
                        <a:rPr lang="de-DE" err="1"/>
                        <a:t>BestellID</a:t>
                      </a:r>
                      <a:endParaRPr lang="de-DE"/>
                    </a:p>
                  </a:txBody>
                  <a:tcPr/>
                </a:tc>
                <a:tc>
                  <a:txBody>
                    <a:bodyPr/>
                    <a:lstStyle/>
                    <a:p>
                      <a:r>
                        <a:rPr lang="de-DE"/>
                        <a:t>Artikelnummer</a:t>
                      </a:r>
                    </a:p>
                  </a:txBody>
                  <a:tcPr/>
                </a:tc>
                <a:extLst>
                  <a:ext uri="{0D108BD9-81ED-4DB2-BD59-A6C34878D82A}">
                    <a16:rowId xmlns:a16="http://schemas.microsoft.com/office/drawing/2014/main" val="2612938813"/>
                  </a:ext>
                </a:extLst>
              </a:tr>
              <a:tr h="370840">
                <a:tc>
                  <a:txBody>
                    <a:bodyPr/>
                    <a:lstStyle/>
                    <a:p>
                      <a:r>
                        <a:rPr lang="de-DE"/>
                        <a:t>1</a:t>
                      </a:r>
                    </a:p>
                  </a:txBody>
                  <a:tcPr/>
                </a:tc>
                <a:tc>
                  <a:txBody>
                    <a:bodyPr/>
                    <a:lstStyle/>
                    <a:p>
                      <a:r>
                        <a:rPr lang="de-DE"/>
                        <a:t>23</a:t>
                      </a:r>
                    </a:p>
                  </a:txBody>
                  <a:tcPr/>
                </a:tc>
                <a:extLst>
                  <a:ext uri="{0D108BD9-81ED-4DB2-BD59-A6C34878D82A}">
                    <a16:rowId xmlns:a16="http://schemas.microsoft.com/office/drawing/2014/main" val="1187090182"/>
                  </a:ext>
                </a:extLst>
              </a:tr>
              <a:tr h="370840">
                <a:tc>
                  <a:txBody>
                    <a:bodyPr/>
                    <a:lstStyle/>
                    <a:p>
                      <a:r>
                        <a:rPr lang="de-DE"/>
                        <a:t>1</a:t>
                      </a:r>
                    </a:p>
                  </a:txBody>
                  <a:tcPr/>
                </a:tc>
                <a:tc>
                  <a:txBody>
                    <a:bodyPr/>
                    <a:lstStyle/>
                    <a:p>
                      <a:r>
                        <a:rPr lang="de-DE"/>
                        <a:t>24</a:t>
                      </a:r>
                    </a:p>
                  </a:txBody>
                  <a:tcPr/>
                </a:tc>
                <a:extLst>
                  <a:ext uri="{0D108BD9-81ED-4DB2-BD59-A6C34878D82A}">
                    <a16:rowId xmlns:a16="http://schemas.microsoft.com/office/drawing/2014/main" val="1104726717"/>
                  </a:ext>
                </a:extLst>
              </a:tr>
              <a:tr h="370840">
                <a:tc>
                  <a:txBody>
                    <a:bodyPr/>
                    <a:lstStyle/>
                    <a:p>
                      <a:r>
                        <a:rPr lang="de-DE"/>
                        <a:t>1</a:t>
                      </a:r>
                    </a:p>
                  </a:txBody>
                  <a:tcPr/>
                </a:tc>
                <a:tc>
                  <a:txBody>
                    <a:bodyPr/>
                    <a:lstStyle/>
                    <a:p>
                      <a:r>
                        <a:rPr lang="de-DE"/>
                        <a:t>25</a:t>
                      </a:r>
                    </a:p>
                  </a:txBody>
                  <a:tcPr/>
                </a:tc>
                <a:extLst>
                  <a:ext uri="{0D108BD9-81ED-4DB2-BD59-A6C34878D82A}">
                    <a16:rowId xmlns:a16="http://schemas.microsoft.com/office/drawing/2014/main" val="440189435"/>
                  </a:ext>
                </a:extLst>
              </a:tr>
              <a:tr h="370840">
                <a:tc>
                  <a:txBody>
                    <a:bodyPr/>
                    <a:lstStyle/>
                    <a:p>
                      <a:r>
                        <a:rPr lang="de-DE"/>
                        <a:t>1</a:t>
                      </a:r>
                    </a:p>
                  </a:txBody>
                  <a:tcPr/>
                </a:tc>
                <a:tc>
                  <a:txBody>
                    <a:bodyPr/>
                    <a:lstStyle/>
                    <a:p>
                      <a:r>
                        <a:rPr lang="de-DE"/>
                        <a:t>26</a:t>
                      </a:r>
                    </a:p>
                  </a:txBody>
                  <a:tcPr/>
                </a:tc>
                <a:extLst>
                  <a:ext uri="{0D108BD9-81ED-4DB2-BD59-A6C34878D82A}">
                    <a16:rowId xmlns:a16="http://schemas.microsoft.com/office/drawing/2014/main" val="1764864813"/>
                  </a:ext>
                </a:extLst>
              </a:tr>
            </a:tbl>
          </a:graphicData>
        </a:graphic>
      </p:graphicFrame>
    </p:spTree>
    <p:extLst>
      <p:ext uri="{BB962C8B-B14F-4D97-AF65-F5344CB8AC3E}">
        <p14:creationId xmlns:p14="http://schemas.microsoft.com/office/powerpoint/2010/main" val="350933315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E261527E-BE05-4CF3-A9B2-144C9CD48A2A}"/>
              </a:ext>
            </a:extLst>
          </p:cNvPr>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rcRect t="7847" b="784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3854465-7A07-48AB-851D-77E096F866D5}"/>
              </a:ext>
            </a:extLst>
          </p:cNvPr>
          <p:cNvPicPr>
            <a:picLocks noGrp="1" noChangeAspect="1" noChangeArrowheads="1"/>
          </p:cNvPicPr>
          <p:nvPr>
            <p:ph type="pic" sz="quarter" idx="15"/>
          </p:nvPr>
        </p:nvPicPr>
        <p:blipFill>
          <a:blip r:embed="rId4">
            <a:alphaModFix amt="80000"/>
            <a:extLst>
              <a:ext uri="{28A0092B-C50C-407E-A947-70E740481C1C}">
                <a14:useLocalDpi xmlns:a14="http://schemas.microsoft.com/office/drawing/2010/main" val="0"/>
              </a:ext>
            </a:extLst>
          </a:blip>
          <a:srcRect l="126" r="126"/>
          <a:stretch>
            <a:fillRect/>
          </a:stretch>
        </p:blipFill>
        <p:spPr bwMode="auto">
          <a:xfrm>
            <a:off x="0"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platzhalter 22">
            <a:extLst>
              <a:ext uri="{FF2B5EF4-FFF2-40B4-BE49-F238E27FC236}">
                <a16:creationId xmlns:a16="http://schemas.microsoft.com/office/drawing/2014/main" id="{2318F5EF-C578-4B06-A23A-531ADF127F6E}"/>
              </a:ext>
            </a:extLst>
          </p:cNvPr>
          <p:cNvSpPr>
            <a:spLocks noGrp="1"/>
          </p:cNvSpPr>
          <p:nvPr>
            <p:ph type="body" sz="quarter" idx="10"/>
          </p:nvPr>
        </p:nvSpPr>
        <p:spPr/>
        <p:txBody>
          <a:bodyPr/>
          <a:lstStyle/>
          <a:p>
            <a:r>
              <a:rPr lang="de-DE"/>
              <a:t>03</a:t>
            </a:r>
          </a:p>
        </p:txBody>
      </p:sp>
      <p:sp>
        <p:nvSpPr>
          <p:cNvPr id="24" name="Textplatzhalter 23">
            <a:extLst>
              <a:ext uri="{FF2B5EF4-FFF2-40B4-BE49-F238E27FC236}">
                <a16:creationId xmlns:a16="http://schemas.microsoft.com/office/drawing/2014/main" id="{D7C07C5D-CDBE-4984-9112-FE5248697720}"/>
              </a:ext>
            </a:extLst>
          </p:cNvPr>
          <p:cNvSpPr>
            <a:spLocks noGrp="1"/>
          </p:cNvSpPr>
          <p:nvPr>
            <p:ph type="body" sz="quarter" idx="11"/>
          </p:nvPr>
        </p:nvSpPr>
        <p:spPr>
          <a:xfrm>
            <a:off x="4294155" y="2452504"/>
            <a:ext cx="7677712" cy="1185133"/>
          </a:xfrm>
        </p:spPr>
        <p:txBody>
          <a:bodyPr/>
          <a:lstStyle/>
          <a:p>
            <a:r>
              <a:rPr lang="de-DE" sz="5400"/>
              <a:t>Training mit 3 Unterschiedlichen Verfahren</a:t>
            </a:r>
          </a:p>
        </p:txBody>
      </p:sp>
      <p:sp>
        <p:nvSpPr>
          <p:cNvPr id="6" name="Textplatzhalter 5">
            <a:extLst>
              <a:ext uri="{FF2B5EF4-FFF2-40B4-BE49-F238E27FC236}">
                <a16:creationId xmlns:a16="http://schemas.microsoft.com/office/drawing/2014/main" id="{6E616578-4DFA-4730-87C8-75279957BA89}"/>
              </a:ext>
            </a:extLst>
          </p:cNvPr>
          <p:cNvSpPr>
            <a:spLocks noGrp="1"/>
          </p:cNvSpPr>
          <p:nvPr>
            <p:ph type="body" sz="quarter" idx="12"/>
          </p:nvPr>
        </p:nvSpPr>
        <p:spPr/>
        <p:txBody>
          <a:bodyPr/>
          <a:lstStyle/>
          <a:p>
            <a:endParaRPr lang="de-DE"/>
          </a:p>
        </p:txBody>
      </p:sp>
    </p:spTree>
    <p:extLst>
      <p:ext uri="{BB962C8B-B14F-4D97-AF65-F5344CB8AC3E}">
        <p14:creationId xmlns:p14="http://schemas.microsoft.com/office/powerpoint/2010/main" val="422687844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0880EF0E-3AA4-4409-A25F-CA2A7F014BC3}"/>
              </a:ext>
            </a:extLst>
          </p:cNvPr>
          <p:cNvSpPr>
            <a:spLocks noGrp="1"/>
          </p:cNvSpPr>
          <p:nvPr>
            <p:ph type="body" sz="quarter" idx="20"/>
          </p:nvPr>
        </p:nvSpPr>
        <p:spPr>
          <a:xfrm>
            <a:off x="116652" y="6524012"/>
            <a:ext cx="4287397" cy="249178"/>
          </a:xfrm>
        </p:spPr>
        <p:txBody>
          <a:bodyPr/>
          <a:lstStyle/>
          <a:p>
            <a:r>
              <a:rPr lang="de-DE"/>
              <a:t>01 Ausgangssituation im Unternehmen</a:t>
            </a:r>
          </a:p>
        </p:txBody>
      </p:sp>
      <p:sp>
        <p:nvSpPr>
          <p:cNvPr id="9" name="Textplatzhalter 8">
            <a:extLst>
              <a:ext uri="{FF2B5EF4-FFF2-40B4-BE49-F238E27FC236}">
                <a16:creationId xmlns:a16="http://schemas.microsoft.com/office/drawing/2014/main" id="{4EE5D274-FC67-44ED-BBBA-C1232366C951}"/>
              </a:ext>
            </a:extLst>
          </p:cNvPr>
          <p:cNvSpPr>
            <a:spLocks noGrp="1"/>
          </p:cNvSpPr>
          <p:nvPr>
            <p:ph type="body" sz="quarter" idx="21"/>
          </p:nvPr>
        </p:nvSpPr>
        <p:spPr/>
        <p:txBody>
          <a:bodyPr/>
          <a:lstStyle/>
          <a:p>
            <a:r>
              <a:rPr lang="de-DE"/>
              <a:t>03 Werkzeug</a:t>
            </a:r>
          </a:p>
        </p:txBody>
      </p:sp>
      <p:sp>
        <p:nvSpPr>
          <p:cNvPr id="10" name="Textplatzhalter 9">
            <a:extLst>
              <a:ext uri="{FF2B5EF4-FFF2-40B4-BE49-F238E27FC236}">
                <a16:creationId xmlns:a16="http://schemas.microsoft.com/office/drawing/2014/main" id="{9A56F786-42F7-48A0-B7AC-C7DA6075923D}"/>
              </a:ext>
            </a:extLst>
          </p:cNvPr>
          <p:cNvSpPr>
            <a:spLocks noGrp="1"/>
          </p:cNvSpPr>
          <p:nvPr>
            <p:ph type="body" sz="quarter" idx="22"/>
          </p:nvPr>
        </p:nvSpPr>
        <p:spPr/>
        <p:txBody>
          <a:bodyPr lIns="91440" tIns="45720" rIns="91440" bIns="45720" anchor="t"/>
          <a:lstStyle/>
          <a:p>
            <a:pPr marL="0" indent="0">
              <a:buNone/>
            </a:pPr>
            <a:r>
              <a:rPr lang="de-DE"/>
              <a:t>AI Studio (</a:t>
            </a:r>
            <a:r>
              <a:rPr lang="de-DE" err="1"/>
              <a:t>Rapidminer</a:t>
            </a:r>
            <a:r>
              <a:rPr lang="de-DE"/>
              <a:t>)</a:t>
            </a:r>
          </a:p>
          <a:p>
            <a:pPr marL="0" indent="0">
              <a:buNone/>
            </a:pPr>
            <a:endParaRPr lang="de-DE"/>
          </a:p>
          <a:p>
            <a:pPr marL="0" indent="0">
              <a:buNone/>
            </a:pPr>
            <a:r>
              <a:rPr lang="de-DE" sz="2000"/>
              <a:t>Unterscheidung zwischen zwei Methoden:</a:t>
            </a:r>
          </a:p>
          <a:p>
            <a:pPr marL="0" indent="0">
              <a:buNone/>
            </a:pPr>
            <a:r>
              <a:rPr lang="de-DE"/>
              <a:t>Auto Model:</a:t>
            </a:r>
          </a:p>
          <a:p>
            <a:pPr marL="0" indent="0">
              <a:buNone/>
            </a:pPr>
            <a:r>
              <a:rPr lang="de-DE" sz="1600"/>
              <a:t>+ schnell alle Modelle auf die Trainingsdaten anwenden</a:t>
            </a:r>
            <a:endParaRPr lang="de-DE"/>
          </a:p>
          <a:p>
            <a:pPr marL="0" indent="0">
              <a:buNone/>
            </a:pPr>
            <a:r>
              <a:rPr lang="de-DE" sz="1600"/>
              <a:t>- Wenig Anpassungsmöglichkeiten (Model sagt immer „Nein“)</a:t>
            </a:r>
          </a:p>
          <a:p>
            <a:pPr marL="0" indent="0">
              <a:buNone/>
            </a:pPr>
            <a:r>
              <a:rPr lang="de-DE" sz="1600"/>
              <a:t>- Ergebnisse nicht aussagekräftig (Alle 94,2% </a:t>
            </a:r>
            <a:r>
              <a:rPr lang="de-DE" sz="1600" err="1"/>
              <a:t>Accuracy</a:t>
            </a:r>
            <a:r>
              <a:rPr lang="de-DE" sz="1600"/>
              <a:t>)</a:t>
            </a:r>
          </a:p>
          <a:p>
            <a:pPr marL="0" indent="0">
              <a:buNone/>
            </a:pPr>
            <a:r>
              <a:rPr lang="de-DE" sz="1600"/>
              <a:t>- Es gab dadurch auch keine Angaben über Recall und Precision</a:t>
            </a:r>
            <a:endParaRPr lang="de-DE"/>
          </a:p>
          <a:p>
            <a:pPr marL="0" indent="0">
              <a:buNone/>
            </a:pPr>
            <a:r>
              <a:rPr lang="de-DE"/>
              <a:t>Manuelles Verfahren:</a:t>
            </a:r>
          </a:p>
          <a:p>
            <a:pPr marL="0" indent="0">
              <a:buNone/>
            </a:pPr>
            <a:r>
              <a:rPr lang="de-DE" sz="1600"/>
              <a:t>+ Durch Training und Anpassung kann man die </a:t>
            </a:r>
            <a:r>
              <a:rPr lang="de-DE" sz="1600" err="1"/>
              <a:t>Prediction</a:t>
            </a:r>
            <a:r>
              <a:rPr lang="de-DE" sz="1600"/>
              <a:t> gut in die richtige Richtung lenken</a:t>
            </a:r>
          </a:p>
          <a:p>
            <a:pPr marL="0" indent="0">
              <a:buNone/>
            </a:pPr>
            <a:r>
              <a:rPr lang="de-DE" sz="1600"/>
              <a:t>+ Klassifizierungsdaten konnten auf Betrug bestimmt werden</a:t>
            </a:r>
          </a:p>
          <a:p>
            <a:pPr marL="0" indent="0">
              <a:buNone/>
            </a:pPr>
            <a:endParaRPr lang="de-DE" sz="1600"/>
          </a:p>
        </p:txBody>
      </p:sp>
      <p:pic>
        <p:nvPicPr>
          <p:cNvPr id="2" name="Grafik 1">
            <a:extLst>
              <a:ext uri="{FF2B5EF4-FFF2-40B4-BE49-F238E27FC236}">
                <a16:creationId xmlns:a16="http://schemas.microsoft.com/office/drawing/2014/main" id="{71FBBDC7-9766-9B5E-37A8-420340E58A0E}"/>
              </a:ext>
            </a:extLst>
          </p:cNvPr>
          <p:cNvPicPr>
            <a:picLocks noChangeAspect="1"/>
          </p:cNvPicPr>
          <p:nvPr/>
        </p:nvPicPr>
        <p:blipFill>
          <a:blip r:embed="rId3"/>
          <a:stretch>
            <a:fillRect/>
          </a:stretch>
        </p:blipFill>
        <p:spPr>
          <a:xfrm>
            <a:off x="6537434" y="831943"/>
            <a:ext cx="5651390" cy="3629653"/>
          </a:xfrm>
          <a:prstGeom prst="rect">
            <a:avLst/>
          </a:prstGeom>
        </p:spPr>
      </p:pic>
    </p:spTree>
    <p:extLst>
      <p:ext uri="{BB962C8B-B14F-4D97-AF65-F5344CB8AC3E}">
        <p14:creationId xmlns:p14="http://schemas.microsoft.com/office/powerpoint/2010/main" val="226953642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0880EF0E-3AA4-4409-A25F-CA2A7F014BC3}"/>
              </a:ext>
            </a:extLst>
          </p:cNvPr>
          <p:cNvSpPr>
            <a:spLocks noGrp="1"/>
          </p:cNvSpPr>
          <p:nvPr>
            <p:ph type="body" sz="quarter" idx="20"/>
          </p:nvPr>
        </p:nvSpPr>
        <p:spPr/>
        <p:txBody>
          <a:bodyPr/>
          <a:lstStyle/>
          <a:p>
            <a:endParaRPr lang="de-DE"/>
          </a:p>
        </p:txBody>
      </p:sp>
      <p:sp>
        <p:nvSpPr>
          <p:cNvPr id="9" name="Textplatzhalter 8">
            <a:extLst>
              <a:ext uri="{FF2B5EF4-FFF2-40B4-BE49-F238E27FC236}">
                <a16:creationId xmlns:a16="http://schemas.microsoft.com/office/drawing/2014/main" id="{4EE5D274-FC67-44ED-BBBA-C1232366C951}"/>
              </a:ext>
            </a:extLst>
          </p:cNvPr>
          <p:cNvSpPr>
            <a:spLocks noGrp="1"/>
          </p:cNvSpPr>
          <p:nvPr>
            <p:ph type="body" sz="quarter" idx="21"/>
          </p:nvPr>
        </p:nvSpPr>
        <p:spPr/>
        <p:txBody>
          <a:bodyPr/>
          <a:lstStyle/>
          <a:p>
            <a:r>
              <a:rPr lang="de-DE"/>
              <a:t>03 Training der 3 Unterschiedlichen Verfahren</a:t>
            </a:r>
          </a:p>
        </p:txBody>
      </p:sp>
      <p:sp>
        <p:nvSpPr>
          <p:cNvPr id="10" name="Textplatzhalter 9">
            <a:extLst>
              <a:ext uri="{FF2B5EF4-FFF2-40B4-BE49-F238E27FC236}">
                <a16:creationId xmlns:a16="http://schemas.microsoft.com/office/drawing/2014/main" id="{9A56F786-42F7-48A0-B7AC-C7DA6075923D}"/>
              </a:ext>
            </a:extLst>
          </p:cNvPr>
          <p:cNvSpPr>
            <a:spLocks noGrp="1"/>
          </p:cNvSpPr>
          <p:nvPr>
            <p:ph type="body" sz="quarter" idx="22"/>
          </p:nvPr>
        </p:nvSpPr>
        <p:spPr/>
        <p:txBody>
          <a:bodyPr lIns="91440" tIns="45720" rIns="91440" bIns="45720" anchor="t"/>
          <a:lstStyle/>
          <a:p>
            <a:pPr marL="0" indent="0">
              <a:buNone/>
            </a:pPr>
            <a:r>
              <a:rPr lang="de-DE"/>
              <a:t>Verwendete Verfahren:</a:t>
            </a:r>
          </a:p>
          <a:p>
            <a:pPr marL="456565" indent="-456565"/>
            <a:r>
              <a:rPr lang="de-DE" err="1"/>
              <a:t>Decision</a:t>
            </a:r>
            <a:r>
              <a:rPr lang="de-DE"/>
              <a:t> </a:t>
            </a:r>
            <a:r>
              <a:rPr lang="de-DE" err="1"/>
              <a:t>Tree</a:t>
            </a:r>
            <a:endParaRPr lang="de-DE"/>
          </a:p>
          <a:p>
            <a:pPr marL="456565" indent="-456565"/>
            <a:r>
              <a:rPr lang="de-DE" err="1"/>
              <a:t>Gradiant</a:t>
            </a:r>
            <a:r>
              <a:rPr lang="de-DE"/>
              <a:t> </a:t>
            </a:r>
            <a:r>
              <a:rPr lang="de-DE" err="1"/>
              <a:t>Boosted</a:t>
            </a:r>
            <a:r>
              <a:rPr lang="de-DE"/>
              <a:t> </a:t>
            </a:r>
            <a:r>
              <a:rPr lang="de-DE" err="1"/>
              <a:t>Tree</a:t>
            </a:r>
            <a:endParaRPr lang="de-DE"/>
          </a:p>
          <a:p>
            <a:pPr marL="456565" indent="-456565"/>
            <a:r>
              <a:rPr lang="de-DE"/>
              <a:t>Random Forest</a:t>
            </a:r>
          </a:p>
          <a:p>
            <a:pPr marL="456565" indent="-456565"/>
            <a:endParaRPr lang="de-DE"/>
          </a:p>
          <a:p>
            <a:pPr marL="0" indent="0">
              <a:buNone/>
            </a:pPr>
            <a:r>
              <a:rPr lang="de-DE">
                <a:latin typeface="Ubuntu Light"/>
              </a:rPr>
              <a:t>=&gt; Modelle wurden zufällig ausgewählt</a:t>
            </a:r>
          </a:p>
          <a:p>
            <a:pPr marL="0" indent="0">
              <a:buNone/>
            </a:pPr>
            <a:endParaRPr lang="de-DE"/>
          </a:p>
          <a:p>
            <a:pPr marL="456565" indent="-456565"/>
            <a:endParaRPr lang="de-DE"/>
          </a:p>
        </p:txBody>
      </p:sp>
    </p:spTree>
    <p:extLst>
      <p:ext uri="{BB962C8B-B14F-4D97-AF65-F5344CB8AC3E}">
        <p14:creationId xmlns:p14="http://schemas.microsoft.com/office/powerpoint/2010/main" val="190490778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8966A931-2BF7-A99A-E931-35A107BBF5B7}"/>
              </a:ext>
            </a:extLst>
          </p:cNvPr>
          <p:cNvSpPr>
            <a:spLocks noGrp="1"/>
          </p:cNvSpPr>
          <p:nvPr>
            <p:ph type="body" sz="quarter" idx="20"/>
          </p:nvPr>
        </p:nvSpPr>
        <p:spPr/>
        <p:txBody>
          <a:bodyPr/>
          <a:lstStyle/>
          <a:p>
            <a:endParaRPr lang="de-DE"/>
          </a:p>
        </p:txBody>
      </p:sp>
      <p:sp>
        <p:nvSpPr>
          <p:cNvPr id="7" name="Textplatzhalter 6">
            <a:extLst>
              <a:ext uri="{FF2B5EF4-FFF2-40B4-BE49-F238E27FC236}">
                <a16:creationId xmlns:a16="http://schemas.microsoft.com/office/drawing/2014/main" id="{24C14249-4BB1-0DC1-ABA5-B58E951832ED}"/>
              </a:ext>
            </a:extLst>
          </p:cNvPr>
          <p:cNvSpPr>
            <a:spLocks noGrp="1"/>
          </p:cNvSpPr>
          <p:nvPr>
            <p:ph type="body" sz="quarter" idx="21"/>
          </p:nvPr>
        </p:nvSpPr>
        <p:spPr/>
        <p:txBody>
          <a:bodyPr/>
          <a:lstStyle/>
          <a:p>
            <a:r>
              <a:rPr lang="de-DE"/>
              <a:t>03 Aufbau des Prozesses</a:t>
            </a:r>
          </a:p>
        </p:txBody>
      </p:sp>
      <p:sp>
        <p:nvSpPr>
          <p:cNvPr id="2" name="Textplatzhalter 1">
            <a:extLst>
              <a:ext uri="{FF2B5EF4-FFF2-40B4-BE49-F238E27FC236}">
                <a16:creationId xmlns:a16="http://schemas.microsoft.com/office/drawing/2014/main" id="{A6E072CB-D9B3-4BF9-A438-B25A3ACB5D90}"/>
              </a:ext>
            </a:extLst>
          </p:cNvPr>
          <p:cNvSpPr>
            <a:spLocks noGrp="1"/>
          </p:cNvSpPr>
          <p:nvPr>
            <p:ph type="body" sz="quarter" idx="22"/>
          </p:nvPr>
        </p:nvSpPr>
        <p:spPr/>
        <p:txBody>
          <a:bodyPr lIns="91440" tIns="45720" rIns="91440" bIns="45720" anchor="t"/>
          <a:lstStyle/>
          <a:p>
            <a:pPr marL="0" indent="0">
              <a:buNone/>
            </a:pPr>
            <a:r>
              <a:rPr lang="de-DE"/>
              <a:t>Rot: Testen der Modelle</a:t>
            </a:r>
          </a:p>
          <a:p>
            <a:r>
              <a:rPr lang="de-DE" err="1"/>
              <a:t>Retrieve</a:t>
            </a:r>
            <a:r>
              <a:rPr lang="de-DE"/>
              <a:t> Aufgaben Daten</a:t>
            </a:r>
          </a:p>
          <a:p>
            <a:r>
              <a:rPr lang="de-DE"/>
              <a:t>Set </a:t>
            </a:r>
            <a:r>
              <a:rPr lang="de-DE" err="1"/>
              <a:t>Role</a:t>
            </a:r>
            <a:r>
              <a:rPr lang="de-DE"/>
              <a:t> (TARGETBETRUG)</a:t>
            </a:r>
          </a:p>
          <a:p>
            <a:r>
              <a:rPr lang="de-DE" err="1"/>
              <a:t>Multiply</a:t>
            </a:r>
            <a:endParaRPr lang="de-DE"/>
          </a:p>
          <a:p>
            <a:r>
              <a:rPr lang="de-DE"/>
              <a:t>3 Split </a:t>
            </a:r>
            <a:r>
              <a:rPr lang="de-DE" err="1"/>
              <a:t>Validations</a:t>
            </a:r>
            <a:endParaRPr lang="de-DE"/>
          </a:p>
          <a:p>
            <a:pPr lvl="1"/>
            <a:r>
              <a:rPr lang="de-DE"/>
              <a:t>Training und Test simulieren</a:t>
            </a:r>
          </a:p>
          <a:p>
            <a:pPr lvl="1"/>
            <a:r>
              <a:rPr lang="de-DE"/>
              <a:t>Aufteilung von 80% und 20%</a:t>
            </a:r>
          </a:p>
          <a:p>
            <a:pPr lvl="1"/>
            <a:r>
              <a:rPr lang="de-DE"/>
              <a:t>Sampling Methode, womit die Aufteilung zwischen Betrug und nicht Betrug in Training und Test trotzdem gleich bleibt</a:t>
            </a:r>
          </a:p>
          <a:p>
            <a:pPr marL="609494" lvl="1" indent="0">
              <a:buNone/>
            </a:pPr>
            <a:endParaRPr lang="de-DE"/>
          </a:p>
          <a:p>
            <a:pPr marL="0" indent="0">
              <a:buNone/>
            </a:pPr>
            <a:r>
              <a:rPr lang="de-DE"/>
              <a:t>Blau: Scoring des ausgewählten Modells</a:t>
            </a:r>
          </a:p>
        </p:txBody>
      </p:sp>
      <p:pic>
        <p:nvPicPr>
          <p:cNvPr id="4" name="Grafik 3">
            <a:extLst>
              <a:ext uri="{FF2B5EF4-FFF2-40B4-BE49-F238E27FC236}">
                <a16:creationId xmlns:a16="http://schemas.microsoft.com/office/drawing/2014/main" id="{2125E922-0849-EB04-F3D6-CD15F5E75452}"/>
              </a:ext>
            </a:extLst>
          </p:cNvPr>
          <p:cNvPicPr>
            <a:picLocks noChangeAspect="1"/>
          </p:cNvPicPr>
          <p:nvPr/>
        </p:nvPicPr>
        <p:blipFill>
          <a:blip r:embed="rId3"/>
          <a:stretch>
            <a:fillRect/>
          </a:stretch>
        </p:blipFill>
        <p:spPr>
          <a:xfrm>
            <a:off x="5118803" y="393172"/>
            <a:ext cx="6850119" cy="3747905"/>
          </a:xfrm>
          <a:prstGeom prst="rect">
            <a:avLst/>
          </a:prstGeom>
        </p:spPr>
      </p:pic>
      <p:sp>
        <p:nvSpPr>
          <p:cNvPr id="5" name="Rechteck 4">
            <a:extLst>
              <a:ext uri="{FF2B5EF4-FFF2-40B4-BE49-F238E27FC236}">
                <a16:creationId xmlns:a16="http://schemas.microsoft.com/office/drawing/2014/main" id="{61081DDE-C55F-B95F-2A3A-8CBDEF1AF4FC}"/>
              </a:ext>
            </a:extLst>
          </p:cNvPr>
          <p:cNvSpPr/>
          <p:nvPr/>
        </p:nvSpPr>
        <p:spPr>
          <a:xfrm>
            <a:off x="5118803" y="655903"/>
            <a:ext cx="6827205" cy="240260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5DF3DBCC-85D4-E0D1-5E0A-9F81DEC83DC2}"/>
              </a:ext>
            </a:extLst>
          </p:cNvPr>
          <p:cNvSpPr/>
          <p:nvPr/>
        </p:nvSpPr>
        <p:spPr>
          <a:xfrm>
            <a:off x="7609490" y="3058510"/>
            <a:ext cx="4370889" cy="1082567"/>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94905263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940F3-F403-BC4A-6729-3F275F770B1C}"/>
            </a:ext>
          </a:extLst>
        </p:cNvPr>
        <p:cNvGrpSpPr/>
        <p:nvPr/>
      </p:nvGrpSpPr>
      <p:grpSpPr>
        <a:xfrm>
          <a:off x="0" y="0"/>
          <a:ext cx="0" cy="0"/>
          <a:chOff x="0" y="0"/>
          <a:chExt cx="0" cy="0"/>
        </a:xfrm>
      </p:grpSpPr>
      <p:sp>
        <p:nvSpPr>
          <p:cNvPr id="8" name="Textplatzhalter 7">
            <a:extLst>
              <a:ext uri="{FF2B5EF4-FFF2-40B4-BE49-F238E27FC236}">
                <a16:creationId xmlns:a16="http://schemas.microsoft.com/office/drawing/2014/main" id="{F0A72BB9-7F62-665A-DD6D-83001FD6B46F}"/>
              </a:ext>
            </a:extLst>
          </p:cNvPr>
          <p:cNvSpPr>
            <a:spLocks noGrp="1"/>
          </p:cNvSpPr>
          <p:nvPr>
            <p:ph type="body" sz="quarter" idx="20"/>
          </p:nvPr>
        </p:nvSpPr>
        <p:spPr/>
        <p:txBody>
          <a:bodyPr/>
          <a:lstStyle/>
          <a:p>
            <a:endParaRPr lang="de-DE"/>
          </a:p>
        </p:txBody>
      </p:sp>
      <p:sp>
        <p:nvSpPr>
          <p:cNvPr id="9" name="Textplatzhalter 8">
            <a:extLst>
              <a:ext uri="{FF2B5EF4-FFF2-40B4-BE49-F238E27FC236}">
                <a16:creationId xmlns:a16="http://schemas.microsoft.com/office/drawing/2014/main" id="{EBBAD75B-DF0A-B8C8-A38A-654390E2134C}"/>
              </a:ext>
            </a:extLst>
          </p:cNvPr>
          <p:cNvSpPr>
            <a:spLocks noGrp="1"/>
          </p:cNvSpPr>
          <p:nvPr>
            <p:ph type="body" sz="quarter" idx="21"/>
          </p:nvPr>
        </p:nvSpPr>
        <p:spPr/>
        <p:txBody>
          <a:bodyPr/>
          <a:lstStyle/>
          <a:p>
            <a:r>
              <a:rPr lang="de-DE"/>
              <a:t>03 Aufbau Training und Test</a:t>
            </a:r>
          </a:p>
        </p:txBody>
      </p:sp>
      <p:sp>
        <p:nvSpPr>
          <p:cNvPr id="10" name="Textplatzhalter 9">
            <a:extLst>
              <a:ext uri="{FF2B5EF4-FFF2-40B4-BE49-F238E27FC236}">
                <a16:creationId xmlns:a16="http://schemas.microsoft.com/office/drawing/2014/main" id="{5990F473-E3E3-CE8F-0E31-64DF09A9D057}"/>
              </a:ext>
            </a:extLst>
          </p:cNvPr>
          <p:cNvSpPr>
            <a:spLocks noGrp="1"/>
          </p:cNvSpPr>
          <p:nvPr>
            <p:ph type="body" sz="quarter" idx="22"/>
          </p:nvPr>
        </p:nvSpPr>
        <p:spPr/>
        <p:txBody>
          <a:bodyPr lIns="91440" tIns="45720" rIns="91440" bIns="45720" anchor="t"/>
          <a:lstStyle/>
          <a:p>
            <a:pPr marL="0" indent="0">
              <a:buNone/>
            </a:pPr>
            <a:r>
              <a:rPr lang="de-DE"/>
              <a:t>Vorher:</a:t>
            </a:r>
          </a:p>
          <a:p>
            <a:r>
              <a:rPr lang="de-DE"/>
              <a:t>Modell -&gt; </a:t>
            </a:r>
            <a:r>
              <a:rPr lang="de-DE" err="1"/>
              <a:t>Apply</a:t>
            </a:r>
            <a:r>
              <a:rPr lang="de-DE"/>
              <a:t> Modell -&gt; Performance</a:t>
            </a:r>
          </a:p>
          <a:p>
            <a:pPr marL="0" indent="0">
              <a:buNone/>
            </a:pPr>
            <a:endParaRPr lang="de-DE"/>
          </a:p>
          <a:p>
            <a:pPr marL="0" indent="0">
              <a:buNone/>
            </a:pPr>
            <a:r>
              <a:rPr lang="de-DE"/>
              <a:t>Nachteil: </a:t>
            </a:r>
          </a:p>
          <a:p>
            <a:r>
              <a:rPr lang="de-DE"/>
              <a:t>Modell hat gelernt „Nein“ vorherzusagen</a:t>
            </a:r>
          </a:p>
          <a:p>
            <a:endParaRPr lang="de-DE"/>
          </a:p>
          <a:p>
            <a:pPr marL="0" indent="0">
              <a:buNone/>
            </a:pPr>
            <a:endParaRPr lang="de-DE"/>
          </a:p>
          <a:p>
            <a:pPr marL="0" indent="0">
              <a:buNone/>
            </a:pPr>
            <a:r>
              <a:rPr lang="de-DE"/>
              <a:t>Nachher:</a:t>
            </a:r>
          </a:p>
          <a:p>
            <a:r>
              <a:rPr lang="de-DE" err="1"/>
              <a:t>Balancing</a:t>
            </a:r>
            <a:endParaRPr lang="de-DE"/>
          </a:p>
          <a:p>
            <a:pPr marL="0" indent="0">
              <a:buNone/>
            </a:pPr>
            <a:r>
              <a:rPr lang="de-DE"/>
              <a:t>Vorteil: Bessere vorhersage</a:t>
            </a:r>
          </a:p>
          <a:p>
            <a:pPr marL="0" indent="0">
              <a:buNone/>
            </a:pPr>
            <a:r>
              <a:rPr lang="de-DE"/>
              <a:t>Nachteil: Künstliches Verhältnis / Modell nicht unbedingt genauer, da weniger 	Daten genutzt werden zum lernen</a:t>
            </a:r>
          </a:p>
          <a:p>
            <a:pPr marL="0" indent="0">
              <a:buNone/>
            </a:pPr>
            <a:endParaRPr lang="de-DE"/>
          </a:p>
          <a:p>
            <a:pPr lvl="1"/>
            <a:endParaRPr lang="de-DE"/>
          </a:p>
        </p:txBody>
      </p:sp>
      <p:pic>
        <p:nvPicPr>
          <p:cNvPr id="2" name="Grafik 1">
            <a:extLst>
              <a:ext uri="{FF2B5EF4-FFF2-40B4-BE49-F238E27FC236}">
                <a16:creationId xmlns:a16="http://schemas.microsoft.com/office/drawing/2014/main" id="{69217E8A-F528-8033-1EA7-B866C4244E73}"/>
              </a:ext>
            </a:extLst>
          </p:cNvPr>
          <p:cNvPicPr>
            <a:picLocks noChangeAspect="1"/>
          </p:cNvPicPr>
          <p:nvPr/>
        </p:nvPicPr>
        <p:blipFill>
          <a:blip r:embed="rId3"/>
          <a:srcRect l="49538"/>
          <a:stretch/>
        </p:blipFill>
        <p:spPr>
          <a:xfrm>
            <a:off x="7588469" y="1039578"/>
            <a:ext cx="3281366" cy="1646490"/>
          </a:xfrm>
          <a:prstGeom prst="rect">
            <a:avLst/>
          </a:prstGeom>
        </p:spPr>
      </p:pic>
      <p:pic>
        <p:nvPicPr>
          <p:cNvPr id="3" name="Grafik 2">
            <a:extLst>
              <a:ext uri="{FF2B5EF4-FFF2-40B4-BE49-F238E27FC236}">
                <a16:creationId xmlns:a16="http://schemas.microsoft.com/office/drawing/2014/main" id="{41FAC1BA-5E22-3D02-6ECF-5EC171CDB631}"/>
              </a:ext>
            </a:extLst>
          </p:cNvPr>
          <p:cNvPicPr>
            <a:picLocks noChangeAspect="1"/>
          </p:cNvPicPr>
          <p:nvPr/>
        </p:nvPicPr>
        <p:blipFill>
          <a:blip r:embed="rId3"/>
          <a:stretch>
            <a:fillRect/>
          </a:stretch>
        </p:blipFill>
        <p:spPr>
          <a:xfrm>
            <a:off x="4764607" y="3535785"/>
            <a:ext cx="6502596" cy="1646490"/>
          </a:xfrm>
          <a:prstGeom prst="rect">
            <a:avLst/>
          </a:prstGeom>
        </p:spPr>
      </p:pic>
    </p:spTree>
    <p:extLst>
      <p:ext uri="{BB962C8B-B14F-4D97-AF65-F5344CB8AC3E}">
        <p14:creationId xmlns:p14="http://schemas.microsoft.com/office/powerpoint/2010/main" val="20904693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B077F-32AB-4F46-003F-2D532D829F80}"/>
            </a:ext>
          </a:extLst>
        </p:cNvPr>
        <p:cNvGrpSpPr/>
        <p:nvPr/>
      </p:nvGrpSpPr>
      <p:grpSpPr>
        <a:xfrm>
          <a:off x="0" y="0"/>
          <a:ext cx="0" cy="0"/>
          <a:chOff x="0" y="0"/>
          <a:chExt cx="0" cy="0"/>
        </a:xfrm>
      </p:grpSpPr>
      <p:sp>
        <p:nvSpPr>
          <p:cNvPr id="8" name="Textplatzhalter 7">
            <a:extLst>
              <a:ext uri="{FF2B5EF4-FFF2-40B4-BE49-F238E27FC236}">
                <a16:creationId xmlns:a16="http://schemas.microsoft.com/office/drawing/2014/main" id="{C7949042-EDF6-B1AD-08CA-E93A2A1354DB}"/>
              </a:ext>
            </a:extLst>
          </p:cNvPr>
          <p:cNvSpPr>
            <a:spLocks noGrp="1"/>
          </p:cNvSpPr>
          <p:nvPr>
            <p:ph type="body" sz="quarter" idx="20"/>
          </p:nvPr>
        </p:nvSpPr>
        <p:spPr/>
        <p:txBody>
          <a:bodyPr/>
          <a:lstStyle/>
          <a:p>
            <a:endParaRPr lang="de-DE"/>
          </a:p>
        </p:txBody>
      </p:sp>
      <p:sp>
        <p:nvSpPr>
          <p:cNvPr id="9" name="Textplatzhalter 8">
            <a:extLst>
              <a:ext uri="{FF2B5EF4-FFF2-40B4-BE49-F238E27FC236}">
                <a16:creationId xmlns:a16="http://schemas.microsoft.com/office/drawing/2014/main" id="{3DA1B9C4-DD25-C3EC-D9EC-60879A3D0F47}"/>
              </a:ext>
            </a:extLst>
          </p:cNvPr>
          <p:cNvSpPr>
            <a:spLocks noGrp="1"/>
          </p:cNvSpPr>
          <p:nvPr>
            <p:ph type="body" sz="quarter" idx="21"/>
          </p:nvPr>
        </p:nvSpPr>
        <p:spPr/>
        <p:txBody>
          <a:bodyPr/>
          <a:lstStyle/>
          <a:p>
            <a:r>
              <a:rPr lang="de-DE"/>
              <a:t>03 Scoring: Gradient </a:t>
            </a:r>
            <a:r>
              <a:rPr lang="de-DE" err="1"/>
              <a:t>Boosted</a:t>
            </a:r>
            <a:r>
              <a:rPr lang="de-DE"/>
              <a:t> </a:t>
            </a:r>
            <a:r>
              <a:rPr lang="de-DE" err="1"/>
              <a:t>Trees</a:t>
            </a:r>
            <a:endParaRPr lang="de-DE"/>
          </a:p>
        </p:txBody>
      </p:sp>
      <p:sp>
        <p:nvSpPr>
          <p:cNvPr id="10" name="Textplatzhalter 9">
            <a:extLst>
              <a:ext uri="{FF2B5EF4-FFF2-40B4-BE49-F238E27FC236}">
                <a16:creationId xmlns:a16="http://schemas.microsoft.com/office/drawing/2014/main" id="{F9BA2122-778D-21D7-2424-74AAAC03E4FE}"/>
              </a:ext>
            </a:extLst>
          </p:cNvPr>
          <p:cNvSpPr>
            <a:spLocks noGrp="1"/>
          </p:cNvSpPr>
          <p:nvPr>
            <p:ph type="body" sz="quarter" idx="22"/>
          </p:nvPr>
        </p:nvSpPr>
        <p:spPr/>
        <p:txBody>
          <a:bodyPr lIns="91440" tIns="45720" rIns="91440" bIns="45720" anchor="t"/>
          <a:lstStyle/>
          <a:p>
            <a:pPr marL="0" indent="0">
              <a:buNone/>
            </a:pPr>
            <a:r>
              <a:rPr lang="de-DE"/>
              <a:t>Warum haben wir uns für Gradient </a:t>
            </a:r>
            <a:r>
              <a:rPr lang="de-DE" err="1"/>
              <a:t>Boosted</a:t>
            </a:r>
            <a:r>
              <a:rPr lang="de-DE"/>
              <a:t> </a:t>
            </a:r>
            <a:r>
              <a:rPr lang="de-DE" err="1"/>
              <a:t>Trees</a:t>
            </a:r>
            <a:r>
              <a:rPr lang="de-DE"/>
              <a:t> entschieden:</a:t>
            </a:r>
          </a:p>
          <a:p>
            <a:pPr marL="0" indent="0">
              <a:buNone/>
            </a:pPr>
            <a:r>
              <a:rPr lang="de-DE"/>
              <a:t>Vergleich von 2 Werten: </a:t>
            </a:r>
          </a:p>
          <a:p>
            <a:pPr marL="0" indent="0">
              <a:buNone/>
            </a:pPr>
            <a:r>
              <a:rPr lang="de-DE"/>
              <a:t>Recall / Precision:</a:t>
            </a:r>
          </a:p>
          <a:p>
            <a:pPr marL="0" indent="0">
              <a:buNone/>
            </a:pPr>
            <a:r>
              <a:rPr lang="de-DE" err="1">
                <a:solidFill>
                  <a:schemeClr val="accent3"/>
                </a:solidFill>
              </a:rPr>
              <a:t>Gradiant</a:t>
            </a:r>
            <a:r>
              <a:rPr lang="de-DE">
                <a:solidFill>
                  <a:schemeClr val="accent3"/>
                </a:solidFill>
              </a:rPr>
              <a:t> </a:t>
            </a:r>
            <a:r>
              <a:rPr lang="de-DE" err="1">
                <a:solidFill>
                  <a:schemeClr val="accent3"/>
                </a:solidFill>
              </a:rPr>
              <a:t>Boosted</a:t>
            </a:r>
            <a:r>
              <a:rPr lang="de-DE">
                <a:solidFill>
                  <a:schemeClr val="accent3"/>
                </a:solidFill>
              </a:rPr>
              <a:t> </a:t>
            </a:r>
            <a:r>
              <a:rPr lang="de-DE" err="1">
                <a:solidFill>
                  <a:schemeClr val="accent3"/>
                </a:solidFill>
              </a:rPr>
              <a:t>Trees</a:t>
            </a:r>
            <a:r>
              <a:rPr lang="de-DE">
                <a:solidFill>
                  <a:schemeClr val="accent3"/>
                </a:solidFill>
              </a:rPr>
              <a:t>:</a:t>
            </a:r>
          </a:p>
          <a:p>
            <a:pPr marL="0" indent="0">
              <a:buNone/>
            </a:pPr>
            <a:endParaRPr lang="de-DE"/>
          </a:p>
          <a:p>
            <a:pPr marL="0" indent="0">
              <a:buNone/>
            </a:pPr>
            <a:endParaRPr lang="de-DE"/>
          </a:p>
          <a:p>
            <a:pPr marL="0" indent="0">
              <a:buNone/>
            </a:pPr>
            <a:r>
              <a:rPr lang="de-DE" err="1"/>
              <a:t>Decision</a:t>
            </a:r>
            <a:r>
              <a:rPr lang="de-DE"/>
              <a:t> </a:t>
            </a:r>
            <a:r>
              <a:rPr lang="de-DE" err="1"/>
              <a:t>Tree</a:t>
            </a:r>
            <a:r>
              <a:rPr lang="de-DE"/>
              <a:t>:</a:t>
            </a:r>
          </a:p>
          <a:p>
            <a:pPr marL="0" indent="0">
              <a:buNone/>
            </a:pPr>
            <a:endParaRPr lang="de-DE"/>
          </a:p>
          <a:p>
            <a:pPr marL="0" indent="0">
              <a:buNone/>
            </a:pPr>
            <a:endParaRPr lang="de-DE"/>
          </a:p>
          <a:p>
            <a:pPr marL="0" indent="0">
              <a:buNone/>
            </a:pPr>
            <a:r>
              <a:rPr lang="de-DE"/>
              <a:t>Random Forest:  </a:t>
            </a:r>
          </a:p>
        </p:txBody>
      </p:sp>
      <p:pic>
        <p:nvPicPr>
          <p:cNvPr id="2" name="Grafik 1">
            <a:extLst>
              <a:ext uri="{FF2B5EF4-FFF2-40B4-BE49-F238E27FC236}">
                <a16:creationId xmlns:a16="http://schemas.microsoft.com/office/drawing/2014/main" id="{CBD70B36-63B6-37BB-3888-8B09490DA775}"/>
              </a:ext>
            </a:extLst>
          </p:cNvPr>
          <p:cNvPicPr>
            <a:picLocks noChangeAspect="1"/>
          </p:cNvPicPr>
          <p:nvPr/>
        </p:nvPicPr>
        <p:blipFill>
          <a:blip r:embed="rId3"/>
          <a:stretch>
            <a:fillRect/>
          </a:stretch>
        </p:blipFill>
        <p:spPr>
          <a:xfrm>
            <a:off x="4416425" y="2226220"/>
            <a:ext cx="7772400" cy="1081255"/>
          </a:xfrm>
          <a:prstGeom prst="rect">
            <a:avLst/>
          </a:prstGeom>
        </p:spPr>
      </p:pic>
      <p:pic>
        <p:nvPicPr>
          <p:cNvPr id="3" name="Grafik 2">
            <a:extLst>
              <a:ext uri="{FF2B5EF4-FFF2-40B4-BE49-F238E27FC236}">
                <a16:creationId xmlns:a16="http://schemas.microsoft.com/office/drawing/2014/main" id="{D103F4E2-FFDA-9538-83EB-7B4370A9EEA5}"/>
              </a:ext>
            </a:extLst>
          </p:cNvPr>
          <p:cNvPicPr>
            <a:picLocks noChangeAspect="1"/>
          </p:cNvPicPr>
          <p:nvPr/>
        </p:nvPicPr>
        <p:blipFill>
          <a:blip r:embed="rId4"/>
          <a:stretch>
            <a:fillRect/>
          </a:stretch>
        </p:blipFill>
        <p:spPr>
          <a:xfrm>
            <a:off x="4416425" y="3429000"/>
            <a:ext cx="7772400" cy="1108338"/>
          </a:xfrm>
          <a:prstGeom prst="rect">
            <a:avLst/>
          </a:prstGeom>
        </p:spPr>
      </p:pic>
      <p:pic>
        <p:nvPicPr>
          <p:cNvPr id="4" name="Grafik 3">
            <a:extLst>
              <a:ext uri="{FF2B5EF4-FFF2-40B4-BE49-F238E27FC236}">
                <a16:creationId xmlns:a16="http://schemas.microsoft.com/office/drawing/2014/main" id="{6096E2DA-CC6B-A525-C6B3-FA4E64D7F954}"/>
              </a:ext>
            </a:extLst>
          </p:cNvPr>
          <p:cNvPicPr>
            <a:picLocks noChangeAspect="1"/>
          </p:cNvPicPr>
          <p:nvPr/>
        </p:nvPicPr>
        <p:blipFill>
          <a:blip r:embed="rId5"/>
          <a:stretch>
            <a:fillRect/>
          </a:stretch>
        </p:blipFill>
        <p:spPr>
          <a:xfrm>
            <a:off x="4416425" y="4779860"/>
            <a:ext cx="7772400" cy="1099339"/>
          </a:xfrm>
          <a:prstGeom prst="rect">
            <a:avLst/>
          </a:prstGeom>
        </p:spPr>
      </p:pic>
    </p:spTree>
    <p:extLst>
      <p:ext uri="{BB962C8B-B14F-4D97-AF65-F5344CB8AC3E}">
        <p14:creationId xmlns:p14="http://schemas.microsoft.com/office/powerpoint/2010/main" val="282087983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6B748-510B-0EB9-B120-C7AD54330879}"/>
            </a:ext>
          </a:extLst>
        </p:cNvPr>
        <p:cNvGrpSpPr/>
        <p:nvPr/>
      </p:nvGrpSpPr>
      <p:grpSpPr>
        <a:xfrm>
          <a:off x="0" y="0"/>
          <a:ext cx="0" cy="0"/>
          <a:chOff x="0" y="0"/>
          <a:chExt cx="0" cy="0"/>
        </a:xfrm>
      </p:grpSpPr>
      <p:pic>
        <p:nvPicPr>
          <p:cNvPr id="4098" name="Picture 2">
            <a:extLst>
              <a:ext uri="{FF2B5EF4-FFF2-40B4-BE49-F238E27FC236}">
                <a16:creationId xmlns:a16="http://schemas.microsoft.com/office/drawing/2014/main" id="{4C09FA48-3595-19BE-E291-F937E621A8F9}"/>
              </a:ext>
            </a:extLst>
          </p:cNvPr>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rcRect t="7516" b="751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CD6D123-9BF8-3B0F-B87B-448D395EDC6B}"/>
              </a:ext>
            </a:extLst>
          </p:cNvPr>
          <p:cNvPicPr>
            <a:picLocks noGrp="1" noChangeAspect="1" noChangeArrowheads="1"/>
          </p:cNvPicPr>
          <p:nvPr>
            <p:ph type="pic" sz="quarter" idx="15"/>
          </p:nvPr>
        </p:nvPicPr>
        <p:blipFill>
          <a:blip r:embed="rId4">
            <a:alphaModFix amt="80000"/>
            <a:extLst>
              <a:ext uri="{28A0092B-C50C-407E-A947-70E740481C1C}">
                <a14:useLocalDpi xmlns:a14="http://schemas.microsoft.com/office/drawing/2010/main" val="0"/>
              </a:ext>
            </a:extLst>
          </a:blip>
          <a:srcRect l="126" r="126"/>
          <a:stretch>
            <a:fillRect/>
          </a:stretch>
        </p:blipFill>
        <p:spPr bwMode="auto">
          <a:xfrm>
            <a:off x="0" y="95794"/>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platzhalter 7">
            <a:extLst>
              <a:ext uri="{FF2B5EF4-FFF2-40B4-BE49-F238E27FC236}">
                <a16:creationId xmlns:a16="http://schemas.microsoft.com/office/drawing/2014/main" id="{45CCA58D-A328-7CAD-1514-090D098C3329}"/>
              </a:ext>
            </a:extLst>
          </p:cNvPr>
          <p:cNvSpPr>
            <a:spLocks noGrp="1"/>
          </p:cNvSpPr>
          <p:nvPr>
            <p:ph type="body" sz="quarter" idx="10"/>
          </p:nvPr>
        </p:nvSpPr>
        <p:spPr>
          <a:xfrm>
            <a:off x="1218040" y="2269923"/>
            <a:ext cx="2249510" cy="1926167"/>
          </a:xfrm>
        </p:spPr>
        <p:txBody>
          <a:bodyPr/>
          <a:lstStyle/>
          <a:p>
            <a:r>
              <a:rPr lang="de-DE"/>
              <a:t>04</a:t>
            </a:r>
          </a:p>
        </p:txBody>
      </p:sp>
      <p:sp>
        <p:nvSpPr>
          <p:cNvPr id="9" name="Textplatzhalter 8">
            <a:extLst>
              <a:ext uri="{FF2B5EF4-FFF2-40B4-BE49-F238E27FC236}">
                <a16:creationId xmlns:a16="http://schemas.microsoft.com/office/drawing/2014/main" id="{14A988FD-8DCB-AB47-40C3-3436A9DDE581}"/>
              </a:ext>
            </a:extLst>
          </p:cNvPr>
          <p:cNvSpPr>
            <a:spLocks noGrp="1"/>
          </p:cNvSpPr>
          <p:nvPr>
            <p:ph type="body" sz="quarter" idx="11"/>
          </p:nvPr>
        </p:nvSpPr>
        <p:spPr>
          <a:xfrm>
            <a:off x="3268718" y="2243867"/>
            <a:ext cx="8920108" cy="1185133"/>
          </a:xfrm>
        </p:spPr>
        <p:txBody>
          <a:bodyPr/>
          <a:lstStyle/>
          <a:p>
            <a:r>
              <a:rPr lang="de-DE"/>
              <a:t>Prognose der Klassifizierungsdaten</a:t>
            </a:r>
          </a:p>
        </p:txBody>
      </p:sp>
      <p:sp>
        <p:nvSpPr>
          <p:cNvPr id="10" name="Textplatzhalter 9">
            <a:extLst>
              <a:ext uri="{FF2B5EF4-FFF2-40B4-BE49-F238E27FC236}">
                <a16:creationId xmlns:a16="http://schemas.microsoft.com/office/drawing/2014/main" id="{D9BA2FE8-E47D-1C5A-5B40-65B1AD0B207B}"/>
              </a:ext>
            </a:extLst>
          </p:cNvPr>
          <p:cNvSpPr>
            <a:spLocks noGrp="1"/>
          </p:cNvSpPr>
          <p:nvPr>
            <p:ph type="body" sz="quarter" idx="12"/>
          </p:nvPr>
        </p:nvSpPr>
        <p:spPr/>
        <p:txBody>
          <a:bodyPr/>
          <a:lstStyle/>
          <a:p>
            <a:endParaRPr lang="de-DE"/>
          </a:p>
        </p:txBody>
      </p:sp>
    </p:spTree>
    <p:extLst>
      <p:ext uri="{BB962C8B-B14F-4D97-AF65-F5344CB8AC3E}">
        <p14:creationId xmlns:p14="http://schemas.microsoft.com/office/powerpoint/2010/main" val="193399606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F4ED1-BC2C-12AE-72F4-33D2D77BB233}"/>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45C684B7-1753-ADBD-BCA6-F01754F4DBCC}"/>
              </a:ext>
            </a:extLst>
          </p:cNvPr>
          <p:cNvSpPr>
            <a:spLocks noGrp="1"/>
          </p:cNvSpPr>
          <p:nvPr>
            <p:ph type="body" sz="quarter" idx="22"/>
          </p:nvPr>
        </p:nvSpPr>
        <p:spPr/>
        <p:txBody>
          <a:bodyPr lIns="91440" tIns="45720" rIns="91440" bIns="45720" anchor="t"/>
          <a:lstStyle/>
          <a:p>
            <a:pPr marL="0" indent="0">
              <a:buNone/>
            </a:pPr>
            <a:r>
              <a:rPr lang="de-DE"/>
              <a:t>Wir haben das Modell gleich trainieren lassen</a:t>
            </a:r>
          </a:p>
          <a:p>
            <a:r>
              <a:rPr lang="de-DE"/>
              <a:t>Künstliches Verhältnis von Betrug und</a:t>
            </a:r>
          </a:p>
          <a:p>
            <a:pPr marL="0" indent="0">
              <a:buNone/>
            </a:pPr>
            <a:r>
              <a:rPr lang="de-DE"/>
              <a:t>nicht Betrug</a:t>
            </a:r>
          </a:p>
          <a:p>
            <a:pPr marL="0" indent="0">
              <a:buNone/>
            </a:pPr>
            <a:endParaRPr lang="de-DE"/>
          </a:p>
          <a:p>
            <a:pPr marL="0" indent="0">
              <a:buNone/>
            </a:pPr>
            <a:r>
              <a:rPr lang="de-DE"/>
              <a:t>Ergebnis:</a:t>
            </a:r>
          </a:p>
          <a:p>
            <a:r>
              <a:rPr lang="de-DE"/>
              <a:t>2620 Bestellungen Betrügerisch </a:t>
            </a:r>
          </a:p>
          <a:p>
            <a:r>
              <a:rPr lang="de-DE"/>
              <a:t>17360 sind in Ordnung</a:t>
            </a:r>
          </a:p>
          <a:p>
            <a:r>
              <a:rPr lang="de-DE"/>
              <a:t>Das Modell ist sich nicht ganz sicher</a:t>
            </a:r>
          </a:p>
          <a:p>
            <a:pPr lvl="1"/>
            <a:r>
              <a:rPr lang="de-DE"/>
              <a:t>Confidence (Ja) Average 0,239 / Confidence (Nein) Average 0,761</a:t>
            </a:r>
          </a:p>
          <a:p>
            <a:pPr lvl="1"/>
            <a:r>
              <a:rPr lang="de-DE"/>
              <a:t>Heißt es erkennt Merkmale, ist sich aber noch zu unsicher und tendiert dann doch zu keinen Betrug (Durch mehr Daten wahrscheinlich weniger unsicher)</a:t>
            </a:r>
          </a:p>
          <a:p>
            <a:pPr lvl="1"/>
            <a:r>
              <a:rPr lang="de-DE"/>
              <a:t>Selbst bei den „stärksten“ Betrugsfällen liegt die Confidence nur knapp über 0,5</a:t>
            </a:r>
          </a:p>
        </p:txBody>
      </p:sp>
      <p:sp>
        <p:nvSpPr>
          <p:cNvPr id="3" name="Textplatzhalter 2">
            <a:extLst>
              <a:ext uri="{FF2B5EF4-FFF2-40B4-BE49-F238E27FC236}">
                <a16:creationId xmlns:a16="http://schemas.microsoft.com/office/drawing/2014/main" id="{87DACB09-4A2B-4F56-FD05-BF776A31105F}"/>
              </a:ext>
            </a:extLst>
          </p:cNvPr>
          <p:cNvSpPr>
            <a:spLocks noGrp="1"/>
          </p:cNvSpPr>
          <p:nvPr>
            <p:ph type="body" sz="quarter" idx="20"/>
          </p:nvPr>
        </p:nvSpPr>
        <p:spPr/>
        <p:txBody>
          <a:bodyPr/>
          <a:lstStyle/>
          <a:p>
            <a:endParaRPr lang="de-DE"/>
          </a:p>
        </p:txBody>
      </p:sp>
      <p:sp>
        <p:nvSpPr>
          <p:cNvPr id="7" name="Textplatzhalter 6">
            <a:extLst>
              <a:ext uri="{FF2B5EF4-FFF2-40B4-BE49-F238E27FC236}">
                <a16:creationId xmlns:a16="http://schemas.microsoft.com/office/drawing/2014/main" id="{FE178C3E-F964-8D5B-251E-A8D36E206F8D}"/>
              </a:ext>
            </a:extLst>
          </p:cNvPr>
          <p:cNvSpPr>
            <a:spLocks noGrp="1"/>
          </p:cNvSpPr>
          <p:nvPr>
            <p:ph type="body" sz="quarter" idx="21"/>
          </p:nvPr>
        </p:nvSpPr>
        <p:spPr/>
        <p:txBody>
          <a:bodyPr/>
          <a:lstStyle/>
          <a:p>
            <a:r>
              <a:rPr lang="de-DE"/>
              <a:t>04 Prognose der Klassifizierungsdaten</a:t>
            </a:r>
          </a:p>
          <a:p>
            <a:endParaRPr lang="de-DE"/>
          </a:p>
        </p:txBody>
      </p:sp>
      <p:pic>
        <p:nvPicPr>
          <p:cNvPr id="5" name="Grafik 4">
            <a:extLst>
              <a:ext uri="{FF2B5EF4-FFF2-40B4-BE49-F238E27FC236}">
                <a16:creationId xmlns:a16="http://schemas.microsoft.com/office/drawing/2014/main" id="{5D2F9A20-82D6-3A3F-C916-E3A2D2596175}"/>
              </a:ext>
            </a:extLst>
          </p:cNvPr>
          <p:cNvPicPr>
            <a:picLocks noChangeAspect="1"/>
          </p:cNvPicPr>
          <p:nvPr/>
        </p:nvPicPr>
        <p:blipFill>
          <a:blip r:embed="rId3"/>
          <a:stretch>
            <a:fillRect/>
          </a:stretch>
        </p:blipFill>
        <p:spPr>
          <a:xfrm>
            <a:off x="6874015" y="2596034"/>
            <a:ext cx="5083450" cy="1285510"/>
          </a:xfrm>
          <a:prstGeom prst="rect">
            <a:avLst/>
          </a:prstGeom>
        </p:spPr>
      </p:pic>
      <p:pic>
        <p:nvPicPr>
          <p:cNvPr id="8" name="Grafik 7">
            <a:extLst>
              <a:ext uri="{FF2B5EF4-FFF2-40B4-BE49-F238E27FC236}">
                <a16:creationId xmlns:a16="http://schemas.microsoft.com/office/drawing/2014/main" id="{442F8CB7-9D81-29E0-AE78-CC07B66A2E77}"/>
              </a:ext>
            </a:extLst>
          </p:cNvPr>
          <p:cNvPicPr>
            <a:picLocks noChangeAspect="1"/>
          </p:cNvPicPr>
          <p:nvPr/>
        </p:nvPicPr>
        <p:blipFill>
          <a:blip r:embed="rId4"/>
          <a:stretch>
            <a:fillRect/>
          </a:stretch>
        </p:blipFill>
        <p:spPr>
          <a:xfrm>
            <a:off x="7010399" y="967035"/>
            <a:ext cx="5178425" cy="1628999"/>
          </a:xfrm>
          <a:prstGeom prst="rect">
            <a:avLst/>
          </a:prstGeom>
        </p:spPr>
      </p:pic>
    </p:spTree>
    <p:extLst>
      <p:ext uri="{BB962C8B-B14F-4D97-AF65-F5344CB8AC3E}">
        <p14:creationId xmlns:p14="http://schemas.microsoft.com/office/powerpoint/2010/main" val="287992282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platzhalter 31">
            <a:extLst>
              <a:ext uri="{FF2B5EF4-FFF2-40B4-BE49-F238E27FC236}">
                <a16:creationId xmlns:a16="http://schemas.microsoft.com/office/drawing/2014/main" id="{D7595D5B-FC02-4257-916A-445D8AA80030}"/>
              </a:ext>
            </a:extLst>
          </p:cNvPr>
          <p:cNvSpPr>
            <a:spLocks noGrp="1"/>
          </p:cNvSpPr>
          <p:nvPr>
            <p:ph type="body" sz="quarter" idx="10"/>
          </p:nvPr>
        </p:nvSpPr>
        <p:spPr/>
        <p:txBody>
          <a:bodyPr/>
          <a:lstStyle/>
          <a:p>
            <a:r>
              <a:rPr lang="de-DE"/>
              <a:t>Agenda</a:t>
            </a:r>
          </a:p>
        </p:txBody>
      </p:sp>
      <p:sp>
        <p:nvSpPr>
          <p:cNvPr id="33" name="Textplatzhalter 32">
            <a:extLst>
              <a:ext uri="{FF2B5EF4-FFF2-40B4-BE49-F238E27FC236}">
                <a16:creationId xmlns:a16="http://schemas.microsoft.com/office/drawing/2014/main" id="{4AE746D1-F33B-43A2-983B-62339ECD99C6}"/>
              </a:ext>
            </a:extLst>
          </p:cNvPr>
          <p:cNvSpPr>
            <a:spLocks noGrp="1"/>
          </p:cNvSpPr>
          <p:nvPr>
            <p:ph type="body" sz="quarter" idx="11"/>
          </p:nvPr>
        </p:nvSpPr>
        <p:spPr/>
        <p:txBody>
          <a:bodyPr/>
          <a:lstStyle/>
          <a:p>
            <a:r>
              <a:rPr lang="de-DE">
                <a:solidFill>
                  <a:srgbClr val="2575FC"/>
                </a:solidFill>
              </a:rPr>
              <a:t>01 Was könnte das Data Mining erschweren</a:t>
            </a:r>
          </a:p>
        </p:txBody>
      </p:sp>
      <p:sp>
        <p:nvSpPr>
          <p:cNvPr id="34" name="Textplatzhalter 33">
            <a:extLst>
              <a:ext uri="{FF2B5EF4-FFF2-40B4-BE49-F238E27FC236}">
                <a16:creationId xmlns:a16="http://schemas.microsoft.com/office/drawing/2014/main" id="{A9CFC73A-8F92-4BA4-9B9F-D0C365597531}"/>
              </a:ext>
            </a:extLst>
          </p:cNvPr>
          <p:cNvSpPr>
            <a:spLocks noGrp="1"/>
          </p:cNvSpPr>
          <p:nvPr>
            <p:ph type="body" sz="quarter" idx="12"/>
          </p:nvPr>
        </p:nvSpPr>
        <p:spPr>
          <a:xfrm>
            <a:off x="1499878" y="2431859"/>
            <a:ext cx="8278604" cy="434975"/>
          </a:xfrm>
        </p:spPr>
        <p:txBody>
          <a:bodyPr/>
          <a:lstStyle/>
          <a:p>
            <a:r>
              <a:rPr lang="de-DE">
                <a:solidFill>
                  <a:srgbClr val="2575FC"/>
                </a:solidFill>
              </a:rPr>
              <a:t>02 Spaltenerklärung</a:t>
            </a:r>
          </a:p>
        </p:txBody>
      </p:sp>
      <p:sp>
        <p:nvSpPr>
          <p:cNvPr id="35" name="Textplatzhalter 34">
            <a:extLst>
              <a:ext uri="{FF2B5EF4-FFF2-40B4-BE49-F238E27FC236}">
                <a16:creationId xmlns:a16="http://schemas.microsoft.com/office/drawing/2014/main" id="{1450A119-6C53-402F-B9F1-60CF253CA657}"/>
              </a:ext>
            </a:extLst>
          </p:cNvPr>
          <p:cNvSpPr>
            <a:spLocks noGrp="1"/>
          </p:cNvSpPr>
          <p:nvPr>
            <p:ph type="body" sz="quarter" idx="13"/>
          </p:nvPr>
        </p:nvSpPr>
        <p:spPr>
          <a:xfrm>
            <a:off x="1499878" y="3133913"/>
            <a:ext cx="8662149" cy="434975"/>
          </a:xfrm>
        </p:spPr>
        <p:txBody>
          <a:bodyPr/>
          <a:lstStyle/>
          <a:p>
            <a:r>
              <a:rPr lang="de-DE">
                <a:solidFill>
                  <a:srgbClr val="2575FC"/>
                </a:solidFill>
              </a:rPr>
              <a:t>03 Training mit drei unterschiedlichen Verfahren</a:t>
            </a:r>
          </a:p>
          <a:p>
            <a:endParaRPr lang="de-DE">
              <a:solidFill>
                <a:srgbClr val="2575FC"/>
              </a:solidFill>
            </a:endParaRPr>
          </a:p>
        </p:txBody>
      </p:sp>
      <p:sp>
        <p:nvSpPr>
          <p:cNvPr id="36" name="Textplatzhalter 35">
            <a:extLst>
              <a:ext uri="{FF2B5EF4-FFF2-40B4-BE49-F238E27FC236}">
                <a16:creationId xmlns:a16="http://schemas.microsoft.com/office/drawing/2014/main" id="{CE7899CC-BB73-4311-8C49-8BFF9E2766CA}"/>
              </a:ext>
            </a:extLst>
          </p:cNvPr>
          <p:cNvSpPr>
            <a:spLocks noGrp="1"/>
          </p:cNvSpPr>
          <p:nvPr>
            <p:ph type="body" sz="quarter" idx="14"/>
          </p:nvPr>
        </p:nvSpPr>
        <p:spPr>
          <a:xfrm>
            <a:off x="1499234" y="3904379"/>
            <a:ext cx="8278604" cy="449829"/>
          </a:xfrm>
        </p:spPr>
        <p:txBody>
          <a:bodyPr/>
          <a:lstStyle/>
          <a:p>
            <a:r>
              <a:rPr lang="de-DE">
                <a:solidFill>
                  <a:srgbClr val="2575FC"/>
                </a:solidFill>
              </a:rPr>
              <a:t>04 Prognose der Klassifizierungsdaten</a:t>
            </a:r>
          </a:p>
        </p:txBody>
      </p:sp>
      <p:sp>
        <p:nvSpPr>
          <p:cNvPr id="37" name="Textplatzhalter 36">
            <a:extLst>
              <a:ext uri="{FF2B5EF4-FFF2-40B4-BE49-F238E27FC236}">
                <a16:creationId xmlns:a16="http://schemas.microsoft.com/office/drawing/2014/main" id="{6DA53AC3-F5F4-4157-BE91-81ECFB8C1387}"/>
              </a:ext>
            </a:extLst>
          </p:cNvPr>
          <p:cNvSpPr>
            <a:spLocks noGrp="1"/>
          </p:cNvSpPr>
          <p:nvPr>
            <p:ph type="body" sz="quarter" idx="15"/>
          </p:nvPr>
        </p:nvSpPr>
        <p:spPr>
          <a:xfrm>
            <a:off x="1499233" y="4684409"/>
            <a:ext cx="8988375" cy="431306"/>
          </a:xfrm>
        </p:spPr>
        <p:txBody>
          <a:bodyPr lIns="91440" tIns="45720" rIns="91440" bIns="45720" anchor="t"/>
          <a:lstStyle/>
          <a:p>
            <a:endParaRPr lang="de-DE">
              <a:solidFill>
                <a:srgbClr val="2575FC"/>
              </a:solidFill>
            </a:endParaRPr>
          </a:p>
        </p:txBody>
      </p:sp>
      <p:sp>
        <p:nvSpPr>
          <p:cNvPr id="38" name="Textplatzhalter 37">
            <a:extLst>
              <a:ext uri="{FF2B5EF4-FFF2-40B4-BE49-F238E27FC236}">
                <a16:creationId xmlns:a16="http://schemas.microsoft.com/office/drawing/2014/main" id="{BCC2702D-A98B-4D76-AAC9-481FC3E55549}"/>
              </a:ext>
            </a:extLst>
          </p:cNvPr>
          <p:cNvSpPr>
            <a:spLocks noGrp="1"/>
          </p:cNvSpPr>
          <p:nvPr>
            <p:ph type="body" sz="quarter" idx="16"/>
          </p:nvPr>
        </p:nvSpPr>
        <p:spPr/>
        <p:txBody>
          <a:bodyPr lIns="91440" tIns="45720" rIns="91440" bIns="45720" anchor="t"/>
          <a:lstStyle/>
          <a:p>
            <a:endParaRPr lang="de-DE">
              <a:solidFill>
                <a:srgbClr val="2575FC"/>
              </a:solidFill>
            </a:endParaRPr>
          </a:p>
        </p:txBody>
      </p:sp>
      <p:sp>
        <p:nvSpPr>
          <p:cNvPr id="39" name="Textplatzhalter 38">
            <a:extLst>
              <a:ext uri="{FF2B5EF4-FFF2-40B4-BE49-F238E27FC236}">
                <a16:creationId xmlns:a16="http://schemas.microsoft.com/office/drawing/2014/main" id="{F5B64F16-D623-408A-B233-B64719476904}"/>
              </a:ext>
            </a:extLst>
          </p:cNvPr>
          <p:cNvSpPr>
            <a:spLocks noGrp="1"/>
          </p:cNvSpPr>
          <p:nvPr>
            <p:ph type="body" sz="quarter" idx="17"/>
          </p:nvPr>
        </p:nvSpPr>
        <p:spPr/>
        <p:txBody>
          <a:bodyPr/>
          <a:lstStyle/>
          <a:p>
            <a:endParaRPr lang="de-DE">
              <a:solidFill>
                <a:srgbClr val="2575FC"/>
              </a:solidFill>
            </a:endParaRPr>
          </a:p>
        </p:txBody>
      </p:sp>
      <p:sp>
        <p:nvSpPr>
          <p:cNvPr id="40" name="Textplatzhalter 39">
            <a:extLst>
              <a:ext uri="{FF2B5EF4-FFF2-40B4-BE49-F238E27FC236}">
                <a16:creationId xmlns:a16="http://schemas.microsoft.com/office/drawing/2014/main" id="{2C0020EC-3324-4392-8F36-EAA5EBB1F6E1}"/>
              </a:ext>
            </a:extLst>
          </p:cNvPr>
          <p:cNvSpPr>
            <a:spLocks noGrp="1"/>
          </p:cNvSpPr>
          <p:nvPr>
            <p:ph type="body" sz="quarter" idx="18"/>
          </p:nvPr>
        </p:nvSpPr>
        <p:spPr/>
        <p:txBody>
          <a:bodyPr/>
          <a:lstStyle/>
          <a:p>
            <a:endParaRPr lang="de-DE">
              <a:solidFill>
                <a:srgbClr val="2575FC"/>
              </a:solidFill>
            </a:endParaRPr>
          </a:p>
        </p:txBody>
      </p:sp>
      <p:sp>
        <p:nvSpPr>
          <p:cNvPr id="41" name="Textplatzhalter 40">
            <a:extLst>
              <a:ext uri="{FF2B5EF4-FFF2-40B4-BE49-F238E27FC236}">
                <a16:creationId xmlns:a16="http://schemas.microsoft.com/office/drawing/2014/main" id="{8F6D600E-1A34-4442-B673-418F7D69AE8D}"/>
              </a:ext>
            </a:extLst>
          </p:cNvPr>
          <p:cNvSpPr>
            <a:spLocks noGrp="1"/>
          </p:cNvSpPr>
          <p:nvPr>
            <p:ph type="body" sz="quarter" idx="19"/>
          </p:nvPr>
        </p:nvSpPr>
        <p:spPr/>
        <p:txBody>
          <a:bodyPr/>
          <a:lstStyle/>
          <a:p>
            <a:endParaRPr lang="de-DE">
              <a:solidFill>
                <a:srgbClr val="2575FC"/>
              </a:solidFill>
            </a:endParaRPr>
          </a:p>
        </p:txBody>
      </p:sp>
      <p:sp>
        <p:nvSpPr>
          <p:cNvPr id="42" name="Textplatzhalter 41">
            <a:extLst>
              <a:ext uri="{FF2B5EF4-FFF2-40B4-BE49-F238E27FC236}">
                <a16:creationId xmlns:a16="http://schemas.microsoft.com/office/drawing/2014/main" id="{FB5BE665-11C5-49DF-AE73-96C3ACE7ACF2}"/>
              </a:ext>
            </a:extLst>
          </p:cNvPr>
          <p:cNvSpPr>
            <a:spLocks noGrp="1"/>
          </p:cNvSpPr>
          <p:nvPr>
            <p:ph type="body" sz="quarter" idx="20"/>
          </p:nvPr>
        </p:nvSpPr>
        <p:spPr/>
        <p:txBody>
          <a:bodyPr/>
          <a:lstStyle/>
          <a:p>
            <a:endParaRPr lang="de-DE">
              <a:solidFill>
                <a:srgbClr val="2575FC"/>
              </a:solidFill>
            </a:endParaRPr>
          </a:p>
        </p:txBody>
      </p:sp>
      <p:sp>
        <p:nvSpPr>
          <p:cNvPr id="43" name="Textplatzhalter 42">
            <a:extLst>
              <a:ext uri="{FF2B5EF4-FFF2-40B4-BE49-F238E27FC236}">
                <a16:creationId xmlns:a16="http://schemas.microsoft.com/office/drawing/2014/main" id="{8A5B0A6B-204B-4D7A-8D57-D8477481908B}"/>
              </a:ext>
            </a:extLst>
          </p:cNvPr>
          <p:cNvSpPr>
            <a:spLocks noGrp="1"/>
          </p:cNvSpPr>
          <p:nvPr>
            <p:ph type="body" sz="quarter" idx="21"/>
          </p:nvPr>
        </p:nvSpPr>
        <p:spPr/>
        <p:txBody>
          <a:bodyPr/>
          <a:lstStyle/>
          <a:p>
            <a:endParaRPr lang="de-DE">
              <a:solidFill>
                <a:srgbClr val="2575FC"/>
              </a:solidFill>
            </a:endParaRPr>
          </a:p>
        </p:txBody>
      </p:sp>
      <p:sp>
        <p:nvSpPr>
          <p:cNvPr id="44" name="Textplatzhalter 43">
            <a:extLst>
              <a:ext uri="{FF2B5EF4-FFF2-40B4-BE49-F238E27FC236}">
                <a16:creationId xmlns:a16="http://schemas.microsoft.com/office/drawing/2014/main" id="{2CEC8A88-8E48-43ED-9F11-5E76D8E5D7CF}"/>
              </a:ext>
            </a:extLst>
          </p:cNvPr>
          <p:cNvSpPr>
            <a:spLocks noGrp="1"/>
          </p:cNvSpPr>
          <p:nvPr>
            <p:ph type="body" sz="quarter" idx="22"/>
          </p:nvPr>
        </p:nvSpPr>
        <p:spPr/>
        <p:txBody>
          <a:bodyPr/>
          <a:lstStyle/>
          <a:p>
            <a:endParaRPr lang="de-DE">
              <a:solidFill>
                <a:srgbClr val="2575FC"/>
              </a:solidFill>
            </a:endParaRPr>
          </a:p>
        </p:txBody>
      </p:sp>
      <p:sp>
        <p:nvSpPr>
          <p:cNvPr id="5" name="Textplatzhalter 4">
            <a:extLst>
              <a:ext uri="{FF2B5EF4-FFF2-40B4-BE49-F238E27FC236}">
                <a16:creationId xmlns:a16="http://schemas.microsoft.com/office/drawing/2014/main" id="{CE00D5AF-668A-4A71-A564-2EC1BA6AAFA9}"/>
              </a:ext>
            </a:extLst>
          </p:cNvPr>
          <p:cNvSpPr>
            <a:spLocks noGrp="1"/>
          </p:cNvSpPr>
          <p:nvPr>
            <p:ph type="body" sz="quarter" idx="23"/>
          </p:nvPr>
        </p:nvSpPr>
        <p:spPr/>
        <p:txBody>
          <a:bodyPr/>
          <a:lstStyle/>
          <a:p>
            <a:endParaRPr lang="de-DE">
              <a:solidFill>
                <a:srgbClr val="2575FC"/>
              </a:solidFill>
            </a:endParaRPr>
          </a:p>
        </p:txBody>
      </p:sp>
      <p:sp>
        <p:nvSpPr>
          <p:cNvPr id="7" name="Textplatzhalter 6">
            <a:extLst>
              <a:ext uri="{FF2B5EF4-FFF2-40B4-BE49-F238E27FC236}">
                <a16:creationId xmlns:a16="http://schemas.microsoft.com/office/drawing/2014/main" id="{08835B68-4D5A-4365-B338-39AE759A5A00}"/>
              </a:ext>
            </a:extLst>
          </p:cNvPr>
          <p:cNvSpPr>
            <a:spLocks noGrp="1"/>
          </p:cNvSpPr>
          <p:nvPr>
            <p:ph type="body" sz="quarter" idx="24"/>
          </p:nvPr>
        </p:nvSpPr>
        <p:spPr/>
        <p:txBody>
          <a:bodyPr/>
          <a:lstStyle/>
          <a:p>
            <a:endParaRPr lang="de-DE"/>
          </a:p>
        </p:txBody>
      </p:sp>
    </p:spTree>
    <p:extLst>
      <p:ext uri="{BB962C8B-B14F-4D97-AF65-F5344CB8AC3E}">
        <p14:creationId xmlns:p14="http://schemas.microsoft.com/office/powerpoint/2010/main" val="57281835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26618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B42D004-0351-47A4-8160-5955A7F33BB5}"/>
              </a:ext>
            </a:extLst>
          </p:cNvPr>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rcRect t="12480" b="124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3854465-7A07-48AB-851D-77E096F866D5}"/>
              </a:ext>
            </a:extLst>
          </p:cNvPr>
          <p:cNvPicPr>
            <a:picLocks noGrp="1" noChangeAspect="1" noChangeArrowheads="1"/>
          </p:cNvPicPr>
          <p:nvPr>
            <p:ph type="pic" sz="quarter" idx="15"/>
          </p:nvPr>
        </p:nvPicPr>
        <p:blipFill>
          <a:blip r:embed="rId4">
            <a:alphaModFix amt="80000"/>
            <a:extLst>
              <a:ext uri="{28A0092B-C50C-407E-A947-70E740481C1C}">
                <a14:useLocalDpi xmlns:a14="http://schemas.microsoft.com/office/drawing/2010/main" val="0"/>
              </a:ext>
            </a:extLst>
          </a:blip>
          <a:srcRect l="126" r="126"/>
          <a:stretch>
            <a:fillRect/>
          </a:stretch>
        </p:blipFill>
        <p:spPr bwMode="auto">
          <a:xfrm>
            <a:off x="0"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platzhalter 22">
            <a:extLst>
              <a:ext uri="{FF2B5EF4-FFF2-40B4-BE49-F238E27FC236}">
                <a16:creationId xmlns:a16="http://schemas.microsoft.com/office/drawing/2014/main" id="{2318F5EF-C578-4B06-A23A-531ADF127F6E}"/>
              </a:ext>
            </a:extLst>
          </p:cNvPr>
          <p:cNvSpPr>
            <a:spLocks noGrp="1"/>
          </p:cNvSpPr>
          <p:nvPr>
            <p:ph type="body" sz="quarter" idx="10"/>
          </p:nvPr>
        </p:nvSpPr>
        <p:spPr>
          <a:xfrm>
            <a:off x="1810062" y="2231870"/>
            <a:ext cx="2249510" cy="1926167"/>
          </a:xfrm>
        </p:spPr>
        <p:txBody>
          <a:bodyPr/>
          <a:lstStyle/>
          <a:p>
            <a:r>
              <a:rPr lang="de-DE"/>
              <a:t>01</a:t>
            </a:r>
          </a:p>
        </p:txBody>
      </p:sp>
      <p:sp>
        <p:nvSpPr>
          <p:cNvPr id="24" name="Textplatzhalter 23">
            <a:extLst>
              <a:ext uri="{FF2B5EF4-FFF2-40B4-BE49-F238E27FC236}">
                <a16:creationId xmlns:a16="http://schemas.microsoft.com/office/drawing/2014/main" id="{D7C07C5D-CDBE-4984-9112-FE5248697720}"/>
              </a:ext>
            </a:extLst>
          </p:cNvPr>
          <p:cNvSpPr>
            <a:spLocks noGrp="1"/>
          </p:cNvSpPr>
          <p:nvPr>
            <p:ph type="body" sz="quarter" idx="11"/>
          </p:nvPr>
        </p:nvSpPr>
        <p:spPr>
          <a:xfrm>
            <a:off x="3774831" y="2452504"/>
            <a:ext cx="8413994" cy="1185133"/>
          </a:xfrm>
        </p:spPr>
        <p:txBody>
          <a:bodyPr/>
          <a:lstStyle/>
          <a:p>
            <a:r>
              <a:rPr lang="de-DE" sz="6000"/>
              <a:t>Was könnte das Data Mining erschweren</a:t>
            </a:r>
          </a:p>
        </p:txBody>
      </p:sp>
      <p:sp>
        <p:nvSpPr>
          <p:cNvPr id="25" name="Textplatzhalter 24">
            <a:extLst>
              <a:ext uri="{FF2B5EF4-FFF2-40B4-BE49-F238E27FC236}">
                <a16:creationId xmlns:a16="http://schemas.microsoft.com/office/drawing/2014/main" id="{2B409238-32F6-4661-A23A-B532269C8486}"/>
              </a:ext>
            </a:extLst>
          </p:cNvPr>
          <p:cNvSpPr>
            <a:spLocks noGrp="1"/>
          </p:cNvSpPr>
          <p:nvPr>
            <p:ph type="body" sz="quarter" idx="12"/>
          </p:nvPr>
        </p:nvSpPr>
        <p:spPr/>
        <p:txBody>
          <a:bodyPr/>
          <a:lstStyle/>
          <a:p>
            <a:endParaRPr lang="de-DE"/>
          </a:p>
        </p:txBody>
      </p:sp>
    </p:spTree>
    <p:extLst>
      <p:ext uri="{BB962C8B-B14F-4D97-AF65-F5344CB8AC3E}">
        <p14:creationId xmlns:p14="http://schemas.microsoft.com/office/powerpoint/2010/main" val="25153726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F9BCC-A637-9389-1B62-6116666002C7}"/>
            </a:ext>
          </a:extLst>
        </p:cNvPr>
        <p:cNvGrpSpPr/>
        <p:nvPr/>
      </p:nvGrpSpPr>
      <p:grpSpPr>
        <a:xfrm>
          <a:off x="0" y="0"/>
          <a:ext cx="0" cy="0"/>
          <a:chOff x="0" y="0"/>
          <a:chExt cx="0" cy="0"/>
        </a:xfrm>
      </p:grpSpPr>
      <p:sp>
        <p:nvSpPr>
          <p:cNvPr id="3" name="Textplatzhalter 2">
            <a:extLst>
              <a:ext uri="{FF2B5EF4-FFF2-40B4-BE49-F238E27FC236}">
                <a16:creationId xmlns:a16="http://schemas.microsoft.com/office/drawing/2014/main" id="{BE43C5E2-69A2-7035-6DA0-2DACF1D2E5DD}"/>
              </a:ext>
            </a:extLst>
          </p:cNvPr>
          <p:cNvSpPr>
            <a:spLocks noGrp="1"/>
          </p:cNvSpPr>
          <p:nvPr>
            <p:ph type="body" sz="quarter" idx="20"/>
          </p:nvPr>
        </p:nvSpPr>
        <p:spPr/>
        <p:txBody>
          <a:bodyPr/>
          <a:lstStyle/>
          <a:p>
            <a:endParaRPr lang="de-DE"/>
          </a:p>
        </p:txBody>
      </p:sp>
      <p:sp>
        <p:nvSpPr>
          <p:cNvPr id="7" name="Textplatzhalter 6">
            <a:extLst>
              <a:ext uri="{FF2B5EF4-FFF2-40B4-BE49-F238E27FC236}">
                <a16:creationId xmlns:a16="http://schemas.microsoft.com/office/drawing/2014/main" id="{2C9952EC-BC21-0EDE-6FB9-CF3E376E1799}"/>
              </a:ext>
            </a:extLst>
          </p:cNvPr>
          <p:cNvSpPr>
            <a:spLocks noGrp="1"/>
          </p:cNvSpPr>
          <p:nvPr>
            <p:ph type="body" sz="quarter" idx="21"/>
          </p:nvPr>
        </p:nvSpPr>
        <p:spPr/>
        <p:txBody>
          <a:bodyPr/>
          <a:lstStyle/>
          <a:p>
            <a:r>
              <a:rPr lang="de-DE"/>
              <a:t>01 </a:t>
            </a:r>
            <a:r>
              <a:rPr lang="de-DE">
                <a:latin typeface="Ubuntu Light"/>
              </a:rPr>
              <a:t>Massive Klassenunausgewogenheit</a:t>
            </a:r>
          </a:p>
          <a:p>
            <a:endParaRPr lang="de-DE" sz="2400"/>
          </a:p>
        </p:txBody>
      </p:sp>
      <p:sp>
        <p:nvSpPr>
          <p:cNvPr id="2" name="Textplatzhalter 1">
            <a:extLst>
              <a:ext uri="{FF2B5EF4-FFF2-40B4-BE49-F238E27FC236}">
                <a16:creationId xmlns:a16="http://schemas.microsoft.com/office/drawing/2014/main" id="{FBD242D0-51A7-78A1-A632-48F416E73F7E}"/>
              </a:ext>
            </a:extLst>
          </p:cNvPr>
          <p:cNvSpPr>
            <a:spLocks noGrp="1"/>
          </p:cNvSpPr>
          <p:nvPr>
            <p:ph type="body" sz="quarter" idx="22"/>
          </p:nvPr>
        </p:nvSpPr>
        <p:spPr>
          <a:xfrm>
            <a:off x="744029" y="1151863"/>
            <a:ext cx="11212512" cy="5125367"/>
          </a:xfrm>
        </p:spPr>
        <p:txBody>
          <a:bodyPr lIns="91440" tIns="45720" rIns="91440" bIns="45720" anchor="t"/>
          <a:lstStyle/>
          <a:p>
            <a:pPr marL="0" indent="0">
              <a:buNone/>
            </a:pPr>
            <a:r>
              <a:rPr lang="de-DE">
                <a:latin typeface="Ubuntu Light"/>
              </a:rPr>
              <a:t>Keine Betrugsbestellungen: 28.254</a:t>
            </a:r>
          </a:p>
          <a:p>
            <a:pPr marL="0" indent="0">
              <a:buNone/>
            </a:pPr>
            <a:r>
              <a:rPr lang="de-DE">
                <a:latin typeface="Ubuntu Light"/>
              </a:rPr>
              <a:t>Betrugsbestellungen: 1.746</a:t>
            </a:r>
          </a:p>
          <a:p>
            <a:pPr marL="0" indent="0">
              <a:buNone/>
            </a:pPr>
            <a:endParaRPr lang="de-DE">
              <a:latin typeface="Ubuntu Light"/>
            </a:endParaRPr>
          </a:p>
          <a:p>
            <a:pPr marL="0" indent="0">
              <a:buNone/>
            </a:pPr>
            <a:r>
              <a:rPr lang="de-DE">
                <a:latin typeface="Ubuntu Light"/>
              </a:rPr>
              <a:t>Warum ist das ein Problem?</a:t>
            </a:r>
          </a:p>
          <a:p>
            <a:pPr marL="342900" indent="-342900">
              <a:buFont typeface="Calibri"/>
              <a:buChar char="-"/>
            </a:pPr>
            <a:r>
              <a:rPr lang="de-DE">
                <a:latin typeface="Ubuntu Light"/>
              </a:rPr>
              <a:t>Viele ML-Modelle „lernen“, immer nein vorherzusagen (94% </a:t>
            </a:r>
            <a:r>
              <a:rPr lang="de-DE" err="1">
                <a:latin typeface="Ubuntu Light"/>
              </a:rPr>
              <a:t>Accuracy</a:t>
            </a:r>
            <a:r>
              <a:rPr lang="de-DE">
                <a:latin typeface="Ubuntu Light"/>
              </a:rPr>
              <a:t>)</a:t>
            </a:r>
            <a:endParaRPr lang="de-DE"/>
          </a:p>
          <a:p>
            <a:pPr marL="342900" indent="-342900">
              <a:buFont typeface="Calibri"/>
              <a:buChar char="-"/>
            </a:pPr>
            <a:r>
              <a:rPr lang="de-DE">
                <a:latin typeface="Ubuntu Light"/>
              </a:rPr>
              <a:t>Modell übersieht hauptsächlich Betrugsfälle</a:t>
            </a:r>
            <a:endParaRPr lang="de-DE"/>
          </a:p>
        </p:txBody>
      </p:sp>
      <p:pic>
        <p:nvPicPr>
          <p:cNvPr id="4" name="Grafik 3" descr="Ein Bild, das Text, Screenshot, Schrift, Reihe enthält.&#10;&#10;KI-generierte Inhalte können fehlerhaft sein.">
            <a:extLst>
              <a:ext uri="{FF2B5EF4-FFF2-40B4-BE49-F238E27FC236}">
                <a16:creationId xmlns:a16="http://schemas.microsoft.com/office/drawing/2014/main" id="{F492D470-61CD-9C80-04B1-23C829A909C2}"/>
              </a:ext>
            </a:extLst>
          </p:cNvPr>
          <p:cNvPicPr>
            <a:picLocks noChangeAspect="1"/>
          </p:cNvPicPr>
          <p:nvPr/>
        </p:nvPicPr>
        <p:blipFill>
          <a:blip r:embed="rId3"/>
          <a:stretch>
            <a:fillRect/>
          </a:stretch>
        </p:blipFill>
        <p:spPr>
          <a:xfrm>
            <a:off x="6094412" y="1151863"/>
            <a:ext cx="6012356" cy="1592057"/>
          </a:xfrm>
          <a:prstGeom prst="rect">
            <a:avLst/>
          </a:prstGeom>
        </p:spPr>
      </p:pic>
    </p:spTree>
    <p:extLst>
      <p:ext uri="{BB962C8B-B14F-4D97-AF65-F5344CB8AC3E}">
        <p14:creationId xmlns:p14="http://schemas.microsoft.com/office/powerpoint/2010/main" val="373842046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8108F-8D5E-8244-B400-D5A0EE371B1E}"/>
            </a:ext>
          </a:extLst>
        </p:cNvPr>
        <p:cNvGrpSpPr/>
        <p:nvPr/>
      </p:nvGrpSpPr>
      <p:grpSpPr>
        <a:xfrm>
          <a:off x="0" y="0"/>
          <a:ext cx="0" cy="0"/>
          <a:chOff x="0" y="0"/>
          <a:chExt cx="0" cy="0"/>
        </a:xfrm>
      </p:grpSpPr>
      <p:sp>
        <p:nvSpPr>
          <p:cNvPr id="3" name="Textplatzhalter 2">
            <a:extLst>
              <a:ext uri="{FF2B5EF4-FFF2-40B4-BE49-F238E27FC236}">
                <a16:creationId xmlns:a16="http://schemas.microsoft.com/office/drawing/2014/main" id="{E4DB9D01-0D63-4D82-A0F7-AD33129B0717}"/>
              </a:ext>
            </a:extLst>
          </p:cNvPr>
          <p:cNvSpPr>
            <a:spLocks noGrp="1"/>
          </p:cNvSpPr>
          <p:nvPr>
            <p:ph type="body" sz="quarter" idx="20"/>
          </p:nvPr>
        </p:nvSpPr>
        <p:spPr/>
        <p:txBody>
          <a:bodyPr/>
          <a:lstStyle/>
          <a:p>
            <a:endParaRPr lang="de-DE"/>
          </a:p>
        </p:txBody>
      </p:sp>
      <p:sp>
        <p:nvSpPr>
          <p:cNvPr id="7" name="Textplatzhalter 6">
            <a:extLst>
              <a:ext uri="{FF2B5EF4-FFF2-40B4-BE49-F238E27FC236}">
                <a16:creationId xmlns:a16="http://schemas.microsoft.com/office/drawing/2014/main" id="{87614A8A-B687-9B38-7637-D3B909CF3F97}"/>
              </a:ext>
            </a:extLst>
          </p:cNvPr>
          <p:cNvSpPr>
            <a:spLocks noGrp="1"/>
          </p:cNvSpPr>
          <p:nvPr>
            <p:ph type="body" sz="quarter" idx="21"/>
          </p:nvPr>
        </p:nvSpPr>
        <p:spPr/>
        <p:txBody>
          <a:bodyPr/>
          <a:lstStyle/>
          <a:p>
            <a:r>
              <a:rPr lang="de-DE"/>
              <a:t>01 </a:t>
            </a:r>
            <a:r>
              <a:rPr lang="de-DE">
                <a:latin typeface="Ubuntu Light"/>
              </a:rPr>
              <a:t>extrem viele </a:t>
            </a:r>
            <a:r>
              <a:rPr lang="de-DE" err="1">
                <a:latin typeface="Ubuntu Light"/>
              </a:rPr>
              <a:t>Missing</a:t>
            </a:r>
            <a:r>
              <a:rPr lang="de-DE">
                <a:latin typeface="Ubuntu Light"/>
              </a:rPr>
              <a:t> Values</a:t>
            </a:r>
          </a:p>
          <a:p>
            <a:endParaRPr lang="de-DE" sz="2400"/>
          </a:p>
        </p:txBody>
      </p:sp>
      <p:sp>
        <p:nvSpPr>
          <p:cNvPr id="2" name="Textplatzhalter 1">
            <a:extLst>
              <a:ext uri="{FF2B5EF4-FFF2-40B4-BE49-F238E27FC236}">
                <a16:creationId xmlns:a16="http://schemas.microsoft.com/office/drawing/2014/main" id="{26719DEB-E6A0-75AF-4C6A-56C9A74868F6}"/>
              </a:ext>
            </a:extLst>
          </p:cNvPr>
          <p:cNvSpPr>
            <a:spLocks noGrp="1"/>
          </p:cNvSpPr>
          <p:nvPr>
            <p:ph type="body" sz="quarter" idx="22"/>
          </p:nvPr>
        </p:nvSpPr>
        <p:spPr>
          <a:xfrm>
            <a:off x="744029" y="1151863"/>
            <a:ext cx="11212512" cy="5125367"/>
          </a:xfrm>
        </p:spPr>
        <p:txBody>
          <a:bodyPr lIns="91440" tIns="45720" rIns="91440" bIns="45720" anchor="t"/>
          <a:lstStyle/>
          <a:p>
            <a:pPr marL="0" indent="0">
              <a:buNone/>
            </a:pPr>
            <a:r>
              <a:rPr lang="de-DE">
                <a:latin typeface="Ubuntu Light"/>
              </a:rPr>
              <a:t>Viele Merkmale mit extrem vielen </a:t>
            </a:r>
            <a:r>
              <a:rPr lang="de-DE" err="1">
                <a:latin typeface="Ubuntu Light"/>
              </a:rPr>
              <a:t>Missing</a:t>
            </a:r>
            <a:r>
              <a:rPr lang="de-DE">
                <a:latin typeface="Ubuntu Light"/>
              </a:rPr>
              <a:t> Values (</a:t>
            </a:r>
            <a:r>
              <a:rPr lang="de-DE" err="1">
                <a:latin typeface="Ubuntu Light"/>
              </a:rPr>
              <a:t>NaN</a:t>
            </a:r>
            <a:r>
              <a:rPr lang="de-DE">
                <a:latin typeface="Ubuntu Light"/>
              </a:rPr>
              <a:t>) – potenziell problematisch fürs Modelltraining:</a:t>
            </a:r>
          </a:p>
          <a:p>
            <a:pPr marL="0" indent="0">
              <a:buNone/>
            </a:pPr>
            <a:r>
              <a:rPr lang="de-DE">
                <a:latin typeface="Ubuntu Light"/>
              </a:rPr>
              <a:t>Besonders auffällig:</a:t>
            </a:r>
          </a:p>
          <a:p>
            <a:r>
              <a:rPr lang="de-DE">
                <a:latin typeface="Ubuntu Light"/>
              </a:rPr>
              <a:t>ANUMMER_02 – ANUMMER_10 (teils &gt; 90% fehlend)</a:t>
            </a:r>
          </a:p>
          <a:p>
            <a:r>
              <a:rPr lang="de-DE">
                <a:latin typeface="Ubuntu Light"/>
              </a:rPr>
              <a:t>Z_CARD_ART (≈62% fehlend)</a:t>
            </a:r>
          </a:p>
          <a:p>
            <a:r>
              <a:rPr lang="de-DE">
                <a:latin typeface="Ubuntu Light"/>
              </a:rPr>
              <a:t>Z_LAST_NAME (≈49% fehlend)</a:t>
            </a:r>
          </a:p>
          <a:p>
            <a:endParaRPr lang="de-DE">
              <a:latin typeface="Ubuntu Light"/>
            </a:endParaRPr>
          </a:p>
          <a:p>
            <a:pPr marL="0" indent="0">
              <a:buNone/>
            </a:pPr>
            <a:r>
              <a:rPr lang="de-DE">
                <a:latin typeface="Ubuntu Light"/>
              </a:rPr>
              <a:t>=&gt; Kann Data Mining erschweren, weil man “</a:t>
            </a:r>
            <a:r>
              <a:rPr lang="de-DE" err="1">
                <a:latin typeface="Ubuntu Light"/>
              </a:rPr>
              <a:t>Unknown</a:t>
            </a:r>
            <a:r>
              <a:rPr lang="de-DE">
                <a:latin typeface="Ubuntu Light"/>
              </a:rPr>
              <a:t>“-Kategorien braucht oder Features entfernen muss und weil </a:t>
            </a:r>
            <a:r>
              <a:rPr lang="de-DE" err="1">
                <a:latin typeface="Ubuntu Light"/>
              </a:rPr>
              <a:t>Missingness</a:t>
            </a:r>
            <a:r>
              <a:rPr lang="de-DE">
                <a:latin typeface="Ubuntu Light"/>
              </a:rPr>
              <a:t> hier nicht zufällig ist (z.B. abhängig von der Zahlungsart)</a:t>
            </a:r>
            <a:endParaRPr lang="de-DE"/>
          </a:p>
        </p:txBody>
      </p:sp>
    </p:spTree>
    <p:extLst>
      <p:ext uri="{BB962C8B-B14F-4D97-AF65-F5344CB8AC3E}">
        <p14:creationId xmlns:p14="http://schemas.microsoft.com/office/powerpoint/2010/main" val="56966157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F1C7B-EF95-0BAA-3050-DF57B163C20F}"/>
            </a:ext>
          </a:extLst>
        </p:cNvPr>
        <p:cNvGrpSpPr/>
        <p:nvPr/>
      </p:nvGrpSpPr>
      <p:grpSpPr>
        <a:xfrm>
          <a:off x="0" y="0"/>
          <a:ext cx="0" cy="0"/>
          <a:chOff x="0" y="0"/>
          <a:chExt cx="0" cy="0"/>
        </a:xfrm>
      </p:grpSpPr>
      <p:sp>
        <p:nvSpPr>
          <p:cNvPr id="3" name="Textplatzhalter 2">
            <a:extLst>
              <a:ext uri="{FF2B5EF4-FFF2-40B4-BE49-F238E27FC236}">
                <a16:creationId xmlns:a16="http://schemas.microsoft.com/office/drawing/2014/main" id="{20C7DFAC-7A2B-8AA9-535E-962DA5900DAA}"/>
              </a:ext>
            </a:extLst>
          </p:cNvPr>
          <p:cNvSpPr>
            <a:spLocks noGrp="1"/>
          </p:cNvSpPr>
          <p:nvPr>
            <p:ph type="body" sz="quarter" idx="20"/>
          </p:nvPr>
        </p:nvSpPr>
        <p:spPr/>
        <p:txBody>
          <a:bodyPr/>
          <a:lstStyle/>
          <a:p>
            <a:endParaRPr lang="de-DE"/>
          </a:p>
        </p:txBody>
      </p:sp>
      <p:sp>
        <p:nvSpPr>
          <p:cNvPr id="7" name="Textplatzhalter 6">
            <a:extLst>
              <a:ext uri="{FF2B5EF4-FFF2-40B4-BE49-F238E27FC236}">
                <a16:creationId xmlns:a16="http://schemas.microsoft.com/office/drawing/2014/main" id="{769838A5-4732-DCCB-F769-8B33779320AA}"/>
              </a:ext>
            </a:extLst>
          </p:cNvPr>
          <p:cNvSpPr>
            <a:spLocks noGrp="1"/>
          </p:cNvSpPr>
          <p:nvPr>
            <p:ph type="body" sz="quarter" idx="21"/>
          </p:nvPr>
        </p:nvSpPr>
        <p:spPr/>
        <p:txBody>
          <a:bodyPr/>
          <a:lstStyle/>
          <a:p>
            <a:r>
              <a:rPr lang="de-DE"/>
              <a:t>01 </a:t>
            </a:r>
            <a:r>
              <a:rPr lang="de-DE">
                <a:latin typeface="Ubuntu Light"/>
              </a:rPr>
              <a:t>Kodierung/Datentypen</a:t>
            </a:r>
          </a:p>
          <a:p>
            <a:endParaRPr lang="de-DE" sz="2400"/>
          </a:p>
        </p:txBody>
      </p:sp>
      <p:sp>
        <p:nvSpPr>
          <p:cNvPr id="2" name="Textplatzhalter 1">
            <a:extLst>
              <a:ext uri="{FF2B5EF4-FFF2-40B4-BE49-F238E27FC236}">
                <a16:creationId xmlns:a16="http://schemas.microsoft.com/office/drawing/2014/main" id="{E79EF90B-3BAA-3EBC-C3E0-67CB27232EF4}"/>
              </a:ext>
            </a:extLst>
          </p:cNvPr>
          <p:cNvSpPr>
            <a:spLocks noGrp="1"/>
          </p:cNvSpPr>
          <p:nvPr>
            <p:ph type="body" sz="quarter" idx="22"/>
          </p:nvPr>
        </p:nvSpPr>
        <p:spPr>
          <a:xfrm>
            <a:off x="744029" y="1151863"/>
            <a:ext cx="11212512" cy="5125367"/>
          </a:xfrm>
        </p:spPr>
        <p:txBody>
          <a:bodyPr lIns="91440" tIns="45720" rIns="91440" bIns="45720" anchor="t"/>
          <a:lstStyle/>
          <a:p>
            <a:pPr marL="456565" indent="-456565">
              <a:buFont typeface="Calibri"/>
              <a:buChar char="-"/>
            </a:pPr>
            <a:r>
              <a:rPr lang="de-DE">
                <a:latin typeface="Ubuntu Light"/>
              </a:rPr>
              <a:t>Target ist textuell („ja/nein“)</a:t>
            </a:r>
            <a:endParaRPr lang="en-US">
              <a:latin typeface="Ubuntu Light"/>
            </a:endParaRPr>
          </a:p>
          <a:p>
            <a:pPr marL="456565" indent="-456565">
              <a:buFont typeface="Calibri"/>
              <a:buChar char="-"/>
            </a:pPr>
            <a:r>
              <a:rPr lang="de-DE">
                <a:latin typeface="Ubuntu Light"/>
              </a:rPr>
              <a:t>für viele Verfahren sauber Kodierung benötigt</a:t>
            </a:r>
          </a:p>
          <a:p>
            <a:pPr marL="456565" indent="-456565">
              <a:buFont typeface="Calibri"/>
              <a:buChar char="-"/>
            </a:pPr>
            <a:r>
              <a:rPr lang="de-DE">
                <a:latin typeface="Ubuntu Light"/>
              </a:rPr>
              <a:t>viele Eingangsvariablen ebenfalls kategorisch („ja/nein“), Zahlungsarten etc.)</a:t>
            </a:r>
          </a:p>
          <a:p>
            <a:pPr marL="456565" indent="-456565">
              <a:buFont typeface="Calibri"/>
              <a:buChar char="-"/>
            </a:pPr>
            <a:r>
              <a:rPr lang="de-DE">
                <a:latin typeface="Ubuntu Light"/>
              </a:rPr>
              <a:t>benötigen passende Encoding-Strategien</a:t>
            </a:r>
            <a:endParaRPr lang="de-DE"/>
          </a:p>
        </p:txBody>
      </p:sp>
    </p:spTree>
    <p:extLst>
      <p:ext uri="{BB962C8B-B14F-4D97-AF65-F5344CB8AC3E}">
        <p14:creationId xmlns:p14="http://schemas.microsoft.com/office/powerpoint/2010/main" val="395984223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B42D004-0351-47A4-8160-5955A7F33BB5}"/>
              </a:ext>
            </a:extLst>
          </p:cNvPr>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rcRect t="12480" b="124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3854465-7A07-48AB-851D-77E096F866D5}"/>
              </a:ext>
            </a:extLst>
          </p:cNvPr>
          <p:cNvPicPr>
            <a:picLocks noGrp="1" noChangeAspect="1" noChangeArrowheads="1"/>
          </p:cNvPicPr>
          <p:nvPr>
            <p:ph type="pic" sz="quarter" idx="15"/>
          </p:nvPr>
        </p:nvPicPr>
        <p:blipFill>
          <a:blip r:embed="rId4">
            <a:alphaModFix amt="80000"/>
            <a:extLst>
              <a:ext uri="{28A0092B-C50C-407E-A947-70E740481C1C}">
                <a14:useLocalDpi xmlns:a14="http://schemas.microsoft.com/office/drawing/2010/main" val="0"/>
              </a:ext>
            </a:extLst>
          </a:blip>
          <a:srcRect l="126" r="126"/>
          <a:stretch>
            <a:fillRect/>
          </a:stretch>
        </p:blipFill>
        <p:spPr bwMode="auto">
          <a:xfrm>
            <a:off x="0"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platzhalter 22">
            <a:extLst>
              <a:ext uri="{FF2B5EF4-FFF2-40B4-BE49-F238E27FC236}">
                <a16:creationId xmlns:a16="http://schemas.microsoft.com/office/drawing/2014/main" id="{2318F5EF-C578-4B06-A23A-531ADF127F6E}"/>
              </a:ext>
            </a:extLst>
          </p:cNvPr>
          <p:cNvSpPr>
            <a:spLocks noGrp="1"/>
          </p:cNvSpPr>
          <p:nvPr>
            <p:ph type="body" sz="quarter" idx="10"/>
          </p:nvPr>
        </p:nvSpPr>
        <p:spPr>
          <a:xfrm>
            <a:off x="1847928" y="2208424"/>
            <a:ext cx="2249510" cy="1926167"/>
          </a:xfrm>
        </p:spPr>
        <p:txBody>
          <a:bodyPr/>
          <a:lstStyle/>
          <a:p>
            <a:r>
              <a:rPr lang="de-DE"/>
              <a:t>02</a:t>
            </a:r>
          </a:p>
        </p:txBody>
      </p:sp>
      <p:sp>
        <p:nvSpPr>
          <p:cNvPr id="24" name="Textplatzhalter 23">
            <a:extLst>
              <a:ext uri="{FF2B5EF4-FFF2-40B4-BE49-F238E27FC236}">
                <a16:creationId xmlns:a16="http://schemas.microsoft.com/office/drawing/2014/main" id="{D7C07C5D-CDBE-4984-9112-FE5248697720}"/>
              </a:ext>
            </a:extLst>
          </p:cNvPr>
          <p:cNvSpPr>
            <a:spLocks noGrp="1"/>
          </p:cNvSpPr>
          <p:nvPr>
            <p:ph type="body" sz="quarter" idx="11"/>
          </p:nvPr>
        </p:nvSpPr>
        <p:spPr>
          <a:xfrm>
            <a:off x="4097438" y="2452504"/>
            <a:ext cx="8091385" cy="1185133"/>
          </a:xfrm>
        </p:spPr>
        <p:txBody>
          <a:bodyPr/>
          <a:lstStyle/>
          <a:p>
            <a:r>
              <a:rPr lang="de-DE" sz="6000"/>
              <a:t>Spaltenerklärung</a:t>
            </a:r>
          </a:p>
        </p:txBody>
      </p:sp>
      <p:sp>
        <p:nvSpPr>
          <p:cNvPr id="25" name="Textplatzhalter 24">
            <a:extLst>
              <a:ext uri="{FF2B5EF4-FFF2-40B4-BE49-F238E27FC236}">
                <a16:creationId xmlns:a16="http://schemas.microsoft.com/office/drawing/2014/main" id="{2B409238-32F6-4661-A23A-B532269C8486}"/>
              </a:ext>
            </a:extLst>
          </p:cNvPr>
          <p:cNvSpPr>
            <a:spLocks noGrp="1"/>
          </p:cNvSpPr>
          <p:nvPr>
            <p:ph type="body" sz="quarter" idx="12"/>
          </p:nvPr>
        </p:nvSpPr>
        <p:spPr/>
        <p:txBody>
          <a:bodyPr/>
          <a:lstStyle/>
          <a:p>
            <a:endParaRPr lang="de-DE"/>
          </a:p>
        </p:txBody>
      </p:sp>
    </p:spTree>
    <p:extLst>
      <p:ext uri="{BB962C8B-B14F-4D97-AF65-F5344CB8AC3E}">
        <p14:creationId xmlns:p14="http://schemas.microsoft.com/office/powerpoint/2010/main" val="243052612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4A4D5794-DC34-4515-AB24-90CE93E13BD5}"/>
              </a:ext>
            </a:extLst>
          </p:cNvPr>
          <p:cNvSpPr>
            <a:spLocks noGrp="1"/>
          </p:cNvSpPr>
          <p:nvPr>
            <p:ph type="body" sz="quarter" idx="20"/>
          </p:nvPr>
        </p:nvSpPr>
        <p:spPr/>
        <p:txBody>
          <a:bodyPr/>
          <a:lstStyle/>
          <a:p>
            <a:r>
              <a:rPr lang="de-DE"/>
              <a:t>Was ist neu?</a:t>
            </a:r>
          </a:p>
        </p:txBody>
      </p:sp>
      <p:sp>
        <p:nvSpPr>
          <p:cNvPr id="7" name="Textplatzhalter 6">
            <a:extLst>
              <a:ext uri="{FF2B5EF4-FFF2-40B4-BE49-F238E27FC236}">
                <a16:creationId xmlns:a16="http://schemas.microsoft.com/office/drawing/2014/main" id="{AAEC0B8C-0CCF-4493-9CA5-EE6AFC8B6F0B}"/>
              </a:ext>
            </a:extLst>
          </p:cNvPr>
          <p:cNvSpPr>
            <a:spLocks noGrp="1"/>
          </p:cNvSpPr>
          <p:nvPr>
            <p:ph type="body" sz="quarter" idx="21"/>
          </p:nvPr>
        </p:nvSpPr>
        <p:spPr/>
        <p:txBody>
          <a:bodyPr/>
          <a:lstStyle/>
          <a:p>
            <a:r>
              <a:rPr lang="de-DE"/>
              <a:t>02 Was verbirgt sich hinter diesen Spalten</a:t>
            </a:r>
          </a:p>
        </p:txBody>
      </p:sp>
      <p:sp>
        <p:nvSpPr>
          <p:cNvPr id="8" name="Textplatzhalter 7">
            <a:extLst>
              <a:ext uri="{FF2B5EF4-FFF2-40B4-BE49-F238E27FC236}">
                <a16:creationId xmlns:a16="http://schemas.microsoft.com/office/drawing/2014/main" id="{BAFB5617-F69A-48A0-8462-AB36615B8147}"/>
              </a:ext>
            </a:extLst>
          </p:cNvPr>
          <p:cNvSpPr>
            <a:spLocks noGrp="1"/>
          </p:cNvSpPr>
          <p:nvPr>
            <p:ph type="body" sz="quarter" idx="22"/>
          </p:nvPr>
        </p:nvSpPr>
        <p:spPr/>
        <p:txBody>
          <a:bodyPr/>
          <a:lstStyle/>
          <a:p>
            <a:pPr marL="0" indent="0">
              <a:buNone/>
            </a:pPr>
            <a:r>
              <a:rPr lang="de-DE"/>
              <a:t>Die Spalten ANUMMER_01 bis ANUMMER_10 enthalten die Artikelnummern der jeweils bestellen Produkte</a:t>
            </a:r>
          </a:p>
          <a:p>
            <a:pPr marL="0" indent="0">
              <a:buNone/>
            </a:pPr>
            <a:endParaRPr lang="de-DE"/>
          </a:p>
          <a:p>
            <a:r>
              <a:rPr lang="de-DE"/>
              <a:t>Jede Spalte ist eine Bestellung</a:t>
            </a:r>
          </a:p>
          <a:p>
            <a:endParaRPr lang="de-DE"/>
          </a:p>
          <a:p>
            <a:r>
              <a:rPr lang="de-DE"/>
              <a:t>Pro Bestellung können bis zu 10 Artikel auftauchen</a:t>
            </a:r>
          </a:p>
          <a:p>
            <a:endParaRPr lang="de-DE"/>
          </a:p>
          <a:p>
            <a:r>
              <a:rPr lang="de-DE"/>
              <a:t>Die Artikelnummern stehen verteilt auf 10 Spalten, nicht in einzelnen Zeilen</a:t>
            </a:r>
          </a:p>
          <a:p>
            <a:endParaRPr lang="de-DE"/>
          </a:p>
        </p:txBody>
      </p:sp>
    </p:spTree>
    <p:extLst>
      <p:ext uri="{BB962C8B-B14F-4D97-AF65-F5344CB8AC3E}">
        <p14:creationId xmlns:p14="http://schemas.microsoft.com/office/powerpoint/2010/main" val="175788612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C79B0D6-42DF-2446-DC95-83A59BA266B4}"/>
              </a:ext>
            </a:extLst>
          </p:cNvPr>
          <p:cNvSpPr>
            <a:spLocks noGrp="1"/>
          </p:cNvSpPr>
          <p:nvPr>
            <p:ph type="body" sz="quarter" idx="20"/>
          </p:nvPr>
        </p:nvSpPr>
        <p:spPr/>
        <p:txBody>
          <a:bodyPr/>
          <a:lstStyle/>
          <a:p>
            <a:endParaRPr lang="de-DE"/>
          </a:p>
        </p:txBody>
      </p:sp>
      <p:sp>
        <p:nvSpPr>
          <p:cNvPr id="3" name="Textplatzhalter 2">
            <a:extLst>
              <a:ext uri="{FF2B5EF4-FFF2-40B4-BE49-F238E27FC236}">
                <a16:creationId xmlns:a16="http://schemas.microsoft.com/office/drawing/2014/main" id="{C46F0B13-A011-95C6-F38E-661E59C3A0F0}"/>
              </a:ext>
            </a:extLst>
          </p:cNvPr>
          <p:cNvSpPr>
            <a:spLocks noGrp="1"/>
          </p:cNvSpPr>
          <p:nvPr>
            <p:ph type="body" sz="quarter" idx="21"/>
          </p:nvPr>
        </p:nvSpPr>
        <p:spPr>
          <a:xfrm>
            <a:off x="744953" y="318039"/>
            <a:ext cx="8041156" cy="525462"/>
          </a:xfrm>
        </p:spPr>
        <p:txBody>
          <a:bodyPr/>
          <a:lstStyle/>
          <a:p>
            <a:r>
              <a:rPr lang="de-DE"/>
              <a:t>02 Warum ist diese Darstellung ungünstig?</a:t>
            </a:r>
          </a:p>
          <a:p>
            <a:endParaRPr lang="de-DE"/>
          </a:p>
        </p:txBody>
      </p:sp>
      <p:sp>
        <p:nvSpPr>
          <p:cNvPr id="4" name="Textplatzhalter 3">
            <a:extLst>
              <a:ext uri="{FF2B5EF4-FFF2-40B4-BE49-F238E27FC236}">
                <a16:creationId xmlns:a16="http://schemas.microsoft.com/office/drawing/2014/main" id="{D2868666-00BA-7095-0AAB-24B4CD8AF36D}"/>
              </a:ext>
            </a:extLst>
          </p:cNvPr>
          <p:cNvSpPr>
            <a:spLocks noGrp="1"/>
          </p:cNvSpPr>
          <p:nvPr>
            <p:ph type="body" sz="quarter" idx="22"/>
          </p:nvPr>
        </p:nvSpPr>
        <p:spPr/>
        <p:txBody>
          <a:bodyPr/>
          <a:lstStyle/>
          <a:p>
            <a:pPr marL="457200" indent="-457200">
              <a:buAutoNum type="arabicPeriod"/>
            </a:pPr>
            <a:r>
              <a:rPr lang="de-DE"/>
              <a:t>Variable Anzahl an Artikel:</a:t>
            </a:r>
          </a:p>
          <a:p>
            <a:r>
              <a:rPr lang="de-DE"/>
              <a:t>“Wide Format“ -&gt; Bestellung dynamisch in 10 Spalten (Unüblich)</a:t>
            </a:r>
          </a:p>
          <a:p>
            <a:pPr lvl="1"/>
            <a:r>
              <a:rPr lang="de-DE"/>
              <a:t>Hier gilt:</a:t>
            </a:r>
          </a:p>
          <a:p>
            <a:pPr lvl="2"/>
            <a:r>
              <a:rPr lang="de-DE"/>
              <a:t>Kunde A bestellt 1 Artikel -&gt; 1 Spalte gefüllt</a:t>
            </a:r>
          </a:p>
          <a:p>
            <a:pPr lvl="2"/>
            <a:r>
              <a:rPr lang="de-DE"/>
              <a:t>Kunde B bestellt 7 Artikel -&gt; 7 Spalten gefüllt</a:t>
            </a:r>
          </a:p>
          <a:p>
            <a:r>
              <a:rPr lang="de-DE"/>
              <a:t>Anzahl der Artikel ist ein Inhaltsmerkmal, aber wird hier durch Spaltenstruktur versteckt</a:t>
            </a:r>
          </a:p>
          <a:p>
            <a:pPr marL="0" indent="0">
              <a:buNone/>
            </a:pPr>
            <a:r>
              <a:rPr lang="de-DE"/>
              <a:t>2. Artikelnummern sind </a:t>
            </a:r>
            <a:r>
              <a:rPr lang="de-DE" err="1"/>
              <a:t>Ids</a:t>
            </a:r>
            <a:r>
              <a:rPr lang="de-DE"/>
              <a:t> -&gt; weder ordinal noch numerisch sinnvoll</a:t>
            </a:r>
          </a:p>
          <a:p>
            <a:pPr marL="0" indent="0">
              <a:buNone/>
            </a:pPr>
            <a:r>
              <a:rPr lang="de-DE"/>
              <a:t>Artikelnummern haben:</a:t>
            </a:r>
          </a:p>
          <a:p>
            <a:r>
              <a:rPr lang="de-DE"/>
              <a:t>Keinen numerischen Wert</a:t>
            </a:r>
          </a:p>
          <a:p>
            <a:r>
              <a:rPr lang="de-DE"/>
              <a:t>Keine Rangfolge</a:t>
            </a:r>
          </a:p>
          <a:p>
            <a:r>
              <a:rPr lang="de-DE"/>
              <a:t>Keine Statische Bedeutung</a:t>
            </a:r>
          </a:p>
          <a:p>
            <a:pPr marL="0" indent="0">
              <a:buNone/>
            </a:pPr>
            <a:r>
              <a:rPr lang="de-DE"/>
              <a:t>=&gt; Modell würde sie zunächst als Zahlen interpretieren -&gt; Bedeutungslos für ML</a:t>
            </a:r>
          </a:p>
        </p:txBody>
      </p:sp>
    </p:spTree>
    <p:extLst>
      <p:ext uri="{BB962C8B-B14F-4D97-AF65-F5344CB8AC3E}">
        <p14:creationId xmlns:p14="http://schemas.microsoft.com/office/powerpoint/2010/main" val="3574663244"/>
      </p:ext>
    </p:extLst>
  </p:cSld>
  <p:clrMapOvr>
    <a:masterClrMapping/>
  </p:clrMapOvr>
  <p:transition spd="slow">
    <p:push dir="u"/>
  </p:transition>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6350">
          <a:solidFill>
            <a:srgbClr val="57545B">
              <a:alpha val="70000"/>
            </a:srgb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BE7434AE63B31F40A9283C4377BEF8AF" ma:contentTypeVersion="22" ma:contentTypeDescription="Ein neues Dokument erstellen." ma:contentTypeScope="" ma:versionID="b4543887bb1bea02a6131b52be8ac55f">
  <xsd:schema xmlns:xsd="http://www.w3.org/2001/XMLSchema" xmlns:xs="http://www.w3.org/2001/XMLSchema" xmlns:p="http://schemas.microsoft.com/office/2006/metadata/properties" xmlns:ns2="616f1df9-734f-45bb-b952-58b2864a1c3e" xmlns:ns3="260cdf5f-d7a8-41e9-bcc1-b197ebb1e642" targetNamespace="http://schemas.microsoft.com/office/2006/metadata/properties" ma:root="true" ma:fieldsID="37c1d4c6b04b2425db92e3fe556a1452" ns2:_="" ns3:_="">
    <xsd:import namespace="616f1df9-734f-45bb-b952-58b2864a1c3e"/>
    <xsd:import namespace="260cdf5f-d7a8-41e9-bcc1-b197ebb1e642"/>
    <xsd:element name="properties">
      <xsd:complexType>
        <xsd:sequence>
          <xsd:element name="documentManagement">
            <xsd:complexType>
              <xsd:all>
                <xsd:element ref="ns2:MediaServiceMetadata" minOccurs="0"/>
                <xsd:element ref="ns2:MediaServiceFastMetadata" minOccurs="0"/>
                <xsd:element ref="ns3:Anmerkung" minOccurs="0"/>
                <xsd:element ref="ns3:Dozent" minOccurs="0"/>
                <xsd:element ref="ns3:Fach" minOccurs="0"/>
                <xsd:element ref="ns3:Hochschule" minOccurs="0"/>
                <xsd:element ref="ns3:Modul" minOccurs="0"/>
                <xsd:element ref="ns2:MediaLengthInSecond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AutoKeyPoints" minOccurs="0"/>
                <xsd:element ref="ns2:MediaServiceKeyPoints" minOccurs="0"/>
                <xsd:element ref="ns3:TaxCatchAll"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6f1df9-734f-45bb-b952-58b2864a1c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Tags" ma:index="18" nillable="true" ma:displayName="Tags" ma:internalName="MediaServiceAutoTags"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DateTaken" ma:index="22" nillable="true" ma:displayName="MediaServiceDateTaken" ma:hidden="true" ma:internalName="MediaServiceDateTaken"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element name="lcf76f155ced4ddcb4097134ff3c332f" ma:index="27" nillable="true" ma:taxonomy="true" ma:internalName="lcf76f155ced4ddcb4097134ff3c332f" ma:taxonomyFieldName="MediaServiceImageTags" ma:displayName="Bildmarkierungen" ma:readOnly="false" ma:fieldId="{5cf76f15-5ced-4ddc-b409-7134ff3c332f}" ma:taxonomyMulti="true" ma:sspId="9257b506-e5a3-4fd2-b021-f49e12780d4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60cdf5f-d7a8-41e9-bcc1-b197ebb1e642" elementFormDefault="qualified">
    <xsd:import namespace="http://schemas.microsoft.com/office/2006/documentManagement/types"/>
    <xsd:import namespace="http://schemas.microsoft.com/office/infopath/2007/PartnerControls"/>
    <xsd:element name="Anmerkung" ma:index="10" nillable="true" ma:displayName="Anmerkung" ma:internalName="Anmerkung">
      <xsd:simpleType>
        <xsd:restriction base="dms:Note">
          <xsd:maxLength value="255"/>
        </xsd:restriction>
      </xsd:simpleType>
    </xsd:element>
    <xsd:element name="Dozent" ma:index="11" nillable="true" ma:displayName="Dozent" ma:list="{9625ce50-0f46-4e7f-9b9b-d67451f7e16b}" ma:internalName="Dozent" ma:showField="Title" ma:web="260cdf5f-d7a8-41e9-bcc1-b197ebb1e642">
      <xsd:simpleType>
        <xsd:restriction base="dms:Lookup"/>
      </xsd:simpleType>
    </xsd:element>
    <xsd:element name="Fach" ma:index="12" nillable="true" ma:displayName="Fach" ma:internalName="Fach">
      <xsd:simpleType>
        <xsd:restriction base="dms:Text">
          <xsd:maxLength value="255"/>
        </xsd:restriction>
      </xsd:simpleType>
    </xsd:element>
    <xsd:element name="Hochschule" ma:index="13" nillable="true" ma:displayName="Hochschule" ma:internalName="Hochschule">
      <xsd:simpleType>
        <xsd:restriction base="dms:Text">
          <xsd:maxLength value="255"/>
        </xsd:restriction>
      </xsd:simpleType>
    </xsd:element>
    <xsd:element name="Modul" ma:index="14" nillable="true" ma:displayName="Modul" ma:internalName="Modul">
      <xsd:simpleType>
        <xsd:restriction base="dms:Text">
          <xsd:maxLength value="255"/>
        </xsd:restriction>
      </xsd:simpleType>
    </xsd:element>
    <xsd:element name="SharedWithUsers" ma:index="16"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Freigegeben für - Details" ma:internalName="SharedWithDetails" ma:readOnly="true">
      <xsd:simpleType>
        <xsd:restriction base="dms:Note">
          <xsd:maxLength value="255"/>
        </xsd:restriction>
      </xsd:simpleType>
    </xsd:element>
    <xsd:element name="TaxCatchAll" ma:index="25" nillable="true" ma:displayName="Taxonomy Catch All Column" ma:hidden="true" ma:list="{d575c3cc-2f26-4606-8011-c141e952dbeb}" ma:internalName="TaxCatchAll" ma:showField="CatchAllData" ma:web="260cdf5f-d7a8-41e9-bcc1-b197ebb1e64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60cdf5f-d7a8-41e9-bcc1-b197ebb1e642" xsi:nil="true"/>
    <lcf76f155ced4ddcb4097134ff3c332f xmlns="616f1df9-734f-45bb-b952-58b2864a1c3e">
      <Terms xmlns="http://schemas.microsoft.com/office/infopath/2007/PartnerControls"/>
    </lcf76f155ced4ddcb4097134ff3c332f>
    <Anmerkung xmlns="260cdf5f-d7a8-41e9-bcc1-b197ebb1e642" xsi:nil="true"/>
    <Dozent xmlns="260cdf5f-d7a8-41e9-bcc1-b197ebb1e642" xsi:nil="true"/>
    <Modul xmlns="260cdf5f-d7a8-41e9-bcc1-b197ebb1e642" xsi:nil="true"/>
    <Hochschule xmlns="260cdf5f-d7a8-41e9-bcc1-b197ebb1e642" xsi:nil="true"/>
    <Fach xmlns="260cdf5f-d7a8-41e9-bcc1-b197ebb1e642" xsi:nil="true"/>
  </documentManagement>
</p:properties>
</file>

<file path=customXml/itemProps1.xml><?xml version="1.0" encoding="utf-8"?>
<ds:datastoreItem xmlns:ds="http://schemas.openxmlformats.org/officeDocument/2006/customXml" ds:itemID="{A8076EA2-5880-4C52-8770-D5465960F628}">
  <ds:schemaRefs>
    <ds:schemaRef ds:uri="260cdf5f-d7a8-41e9-bcc1-b197ebb1e642"/>
    <ds:schemaRef ds:uri="616f1df9-734f-45bb-b952-58b2864a1c3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F327317-DC5B-432B-AE8B-1D76CA7AC274}">
  <ds:schemaRefs>
    <ds:schemaRef ds:uri="http://schemas.microsoft.com/sharepoint/v3/contenttype/forms"/>
  </ds:schemaRefs>
</ds:datastoreItem>
</file>

<file path=customXml/itemProps3.xml><?xml version="1.0" encoding="utf-8"?>
<ds:datastoreItem xmlns:ds="http://schemas.openxmlformats.org/officeDocument/2006/customXml" ds:itemID="{5BA8A5A7-D170-4505-95E0-688233CC44F6}">
  <ds:schemaRefs>
    <ds:schemaRef ds:uri="260cdf5f-d7a8-41e9-bcc1-b197ebb1e642"/>
    <ds:schemaRef ds:uri="616f1df9-734f-45bb-b952-58b2864a1c3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20</Slides>
  <Notes>20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Office-Design</vt:lpstr>
      <vt:lpstr>Data Mining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d.velop AG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Nützliche Tastenkürzel</dc:title>
  <dc:subject/>
  <dc:creator>d.velop AG</dc:creator>
  <cp:keywords/>
  <dc:description/>
  <cp:revision>1</cp:revision>
  <dcterms:created xsi:type="dcterms:W3CDTF">2017-03-28T07:20:20Z</dcterms:created>
  <dcterms:modified xsi:type="dcterms:W3CDTF">2025-12-12T12:46:45Z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0x0101007B25EF1964D2624EB4F096DDBC7C7F64</vt:lpwstr>
  </property>
  <property fmtid="{D5CDD505-2E9C-101B-9397-08002B2CF9AE}" pid="3" name="Order">
    <vt:r8>25600</vt:r8>
  </property>
  <property fmtid="{D5CDD505-2E9C-101B-9397-08002B2CF9AE}" pid="4" name="_ExtendedDescription">
    <vt:lpwstr/>
  </property>
  <property fmtid="{D5CDD505-2E9C-101B-9397-08002B2CF9AE}" pid="5" name="TriggerFlowInfo">
    <vt:lpwstr/>
  </property>
  <property fmtid="{D5CDD505-2E9C-101B-9397-08002B2CF9AE}" pid="6" name="ComplianceAssetId">
    <vt:lpwstr/>
  </property>
</Properties>
</file>